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701" r:id="rId5"/>
    <p:sldMasterId id="2147483729" r:id="rId6"/>
  </p:sldMasterIdLst>
  <p:notesMasterIdLst>
    <p:notesMasterId r:id="rId25"/>
  </p:notesMasterIdLst>
  <p:sldIdLst>
    <p:sldId id="256" r:id="rId7"/>
    <p:sldId id="2147481577" r:id="rId8"/>
    <p:sldId id="275" r:id="rId9"/>
    <p:sldId id="2147479485" r:id="rId10"/>
    <p:sldId id="2147479482" r:id="rId11"/>
    <p:sldId id="2147481563" r:id="rId12"/>
    <p:sldId id="257" r:id="rId13"/>
    <p:sldId id="2147481565" r:id="rId14"/>
    <p:sldId id="2147481568" r:id="rId15"/>
    <p:sldId id="2147481569" r:id="rId16"/>
    <p:sldId id="2147481570" r:id="rId17"/>
    <p:sldId id="284" r:id="rId18"/>
    <p:sldId id="2147481571" r:id="rId19"/>
    <p:sldId id="2147481574" r:id="rId20"/>
    <p:sldId id="2147481575" r:id="rId21"/>
    <p:sldId id="2147481576" r:id="rId22"/>
    <p:sldId id="2147481573" r:id="rId23"/>
    <p:sldId id="268" r:id="rId24"/>
  </p:sldIdLst>
  <p:sldSz cx="18288000" cy="10287000"/>
  <p:notesSz cx="6858000" cy="9144000"/>
  <p:defaultTextStyle>
    <a:defPPr>
      <a:defRPr lang="en-US"/>
    </a:defPPr>
    <a:lvl1pPr marL="0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731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464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195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2926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8657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389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120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5851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635FB20-8CA0-784C-A10D-08C4E211A99E}" name="Simona Girončikienė" initials="SG" userId="S::sig@cluedin.com::3d6fb704-6a66-4091-ae25-e5ddbe4245e5" providerId="AD"/>
  <p188:author id="{AD9C002C-D773-E4D2-A107-1EAD9B363C39}" name="Iryna Sushko" initials="IS" userId="S::iryna.sushko@eleks.com::89056467-873f-4b5a-b074-e46cf5427433" providerId="AD"/>
  <p188:author id="{8BB58D50-D611-D33D-A28F-360BCEB5CA81}" name="Simona Girončikienė" initials="SG" userId="Simona Girončikienė" providerId="None"/>
  <p188:author id="{61744163-F49A-BBE4-D3A2-8A6092A3271E}" name="Robert Jarvis" initials="RJ" userId="S::rbj@cluedin.com::c2c7c34a-be5d-48bf-8970-794688dd2651" providerId="AD"/>
  <p188:author id="{12749E65-06F5-E724-7399-8377AB1E2332}" name="Humberto de Oliveira" initials="HO" userId="S::hro@cluedin.com::994f6a2b-e437-476f-b3ab-632bd77efca4" providerId="AD"/>
  <p188:author id="{87F85A93-EA85-0435-B3EC-3A8CC7D64526}" name="Bojan Petrovic" initials="BP" userId="S::bpe@cluedin.com::a50f6207-606e-4038-b0f1-15062406cd7b" providerId="AD"/>
  <p188:author id="{A0CD63CA-BCE7-197B-AF65-ED149D75580B}" name="Bojan Petrovic" initials="BP" userId="373e60c939375303" providerId="Windows Live"/>
  <p188:author id="{163A26CB-C8FD-5E63-AF22-6951473D9369}" name="Tim D. Ward" initials="TW" userId="S::tiw@cluedin.com::ab14b30a-6808-4442-b7b6-f6371436fafb" providerId="AD"/>
  <p188:author id="{8595B8E0-B15D-4597-2AFB-5BAAF8FFA532}" name="Humberto de Oliveira" initials="HdO" userId="Humberto de Oliveira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F2A2"/>
    <a:srgbClr val="000000"/>
    <a:srgbClr val="FF0004"/>
    <a:srgbClr val="F2F2F2"/>
    <a:srgbClr val="B2B7F2"/>
    <a:srgbClr val="E0EFFF"/>
    <a:srgbClr val="DFEAFD"/>
    <a:srgbClr val="E0EAFF"/>
    <a:srgbClr val="13F097"/>
    <a:srgbClr val="DEE9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9E728C-5101-FCBB-97C1-F3B9A5E6500E}" v="6" dt="2025-10-06T09:47:32.074"/>
    <p1510:client id="{4EB1A0BB-C5B2-46D5-8F01-03E1E57C065A}" v="223" dt="2025-10-06T09:53: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3240"/>
        <p:guide pos="576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microsoft.com/office/2018/10/relationships/authors" Target="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ona Girončikienė" userId="3d6fb704-6a66-4091-ae25-e5ddbe4245e5" providerId="ADAL" clId="{20712406-0A34-114E-9B7C-7C56D2DF8E56}"/>
    <pc:docChg chg="undo custSel modSld modMainMaster">
      <pc:chgData name="Simona Girončikienė" userId="3d6fb704-6a66-4091-ae25-e5ddbe4245e5" providerId="ADAL" clId="{20712406-0A34-114E-9B7C-7C56D2DF8E56}" dt="2025-06-11T18:53:54.473" v="45" actId="1076"/>
      <pc:docMkLst>
        <pc:docMk/>
      </pc:docMkLst>
      <pc:sldChg chg="addSp delSp modSp mod modClrScheme chgLayout">
        <pc:chgData name="Simona Girončikienė" userId="3d6fb704-6a66-4091-ae25-e5ddbe4245e5" providerId="ADAL" clId="{20712406-0A34-114E-9B7C-7C56D2DF8E56}" dt="2025-06-11T18:52:48.125" v="42" actId="113"/>
        <pc:sldMkLst>
          <pc:docMk/>
          <pc:sldMk cId="1253258637" sldId="283"/>
        </pc:sldMkLst>
      </pc:sldChg>
      <pc:sldChg chg="modSp mod">
        <pc:chgData name="Simona Girončikienė" userId="3d6fb704-6a66-4091-ae25-e5ddbe4245e5" providerId="ADAL" clId="{20712406-0A34-114E-9B7C-7C56D2DF8E56}" dt="2025-06-11T18:53:03.681" v="44" actId="1076"/>
        <pc:sldMkLst>
          <pc:docMk/>
          <pc:sldMk cId="736963349" sldId="284"/>
        </pc:sldMkLst>
      </pc:sldChg>
      <pc:sldChg chg="modSp mod">
        <pc:chgData name="Simona Girončikienė" userId="3d6fb704-6a66-4091-ae25-e5ddbe4245e5" providerId="ADAL" clId="{20712406-0A34-114E-9B7C-7C56D2DF8E56}" dt="2025-06-11T18:53:54.473" v="45" actId="1076"/>
        <pc:sldMkLst>
          <pc:docMk/>
          <pc:sldMk cId="230546886" sldId="287"/>
        </pc:sldMkLst>
      </pc:sldChg>
      <pc:sldMasterChg chg="addSldLayout modSldLayout">
        <pc:chgData name="Simona Girončikienė" userId="3d6fb704-6a66-4091-ae25-e5ddbe4245e5" providerId="ADAL" clId="{20712406-0A34-114E-9B7C-7C56D2DF8E56}" dt="2025-06-11T18:51:55.956" v="9" actId="1076"/>
        <pc:sldMasterMkLst>
          <pc:docMk/>
          <pc:sldMasterMk cId="2948929008" sldId="2147483648"/>
        </pc:sldMasterMkLst>
        <pc:sldLayoutChg chg="delSp modSp add mod modTransition">
          <pc:chgData name="Simona Girončikienė" userId="3d6fb704-6a66-4091-ae25-e5ddbe4245e5" providerId="ADAL" clId="{20712406-0A34-114E-9B7C-7C56D2DF8E56}" dt="2025-06-11T18:51:55.956" v="9" actId="1076"/>
          <pc:sldLayoutMkLst>
            <pc:docMk/>
            <pc:sldMasterMk cId="2948929008" sldId="2147483648"/>
            <pc:sldLayoutMk cId="1288287126" sldId="2147483700"/>
          </pc:sldLayoutMkLst>
        </pc:sldLayoutChg>
      </pc:sldMasterChg>
    </pc:docChg>
  </pc:docChgLst>
  <pc:docChgLst>
    <pc:chgData name="Solomiia Snihur" userId="c01b4c12-4619-41be-8dd6-ae95e4c328bc" providerId="ADAL" clId="{A7467AD7-6B38-4FF4-B530-1D0B46359AA1}"/>
    <pc:docChg chg="undo custSel modSld">
      <pc:chgData name="Solomiia Snihur" userId="c01b4c12-4619-41be-8dd6-ae95e4c328bc" providerId="ADAL" clId="{A7467AD7-6B38-4FF4-B530-1D0B46359AA1}" dt="2025-06-03T09:44:29.200" v="265" actId="1076"/>
      <pc:docMkLst>
        <pc:docMk/>
      </pc:docMkLst>
      <pc:sldChg chg="modSp mod">
        <pc:chgData name="Solomiia Snihur" userId="c01b4c12-4619-41be-8dd6-ae95e4c328bc" providerId="ADAL" clId="{A7467AD7-6B38-4FF4-B530-1D0B46359AA1}" dt="2025-06-02T16:03:59.811" v="111" actId="20577"/>
        <pc:sldMkLst>
          <pc:docMk/>
          <pc:sldMk cId="2337417473" sldId="256"/>
        </pc:sldMkLst>
      </pc:sldChg>
      <pc:sldChg chg="modSp mod">
        <pc:chgData name="Solomiia Snihur" userId="c01b4c12-4619-41be-8dd6-ae95e4c328bc" providerId="ADAL" clId="{A7467AD7-6B38-4FF4-B530-1D0B46359AA1}" dt="2025-06-03T09:43:05.786" v="262" actId="14100"/>
        <pc:sldMkLst>
          <pc:docMk/>
          <pc:sldMk cId="2679743736" sldId="263"/>
        </pc:sldMkLst>
      </pc:sldChg>
      <pc:sldChg chg="modSp mod">
        <pc:chgData name="Solomiia Snihur" userId="c01b4c12-4619-41be-8dd6-ae95e4c328bc" providerId="ADAL" clId="{A7467AD7-6B38-4FF4-B530-1D0B46359AA1}" dt="2025-06-03T09:41:40.867" v="258" actId="20577"/>
        <pc:sldMkLst>
          <pc:docMk/>
          <pc:sldMk cId="3620849811" sldId="268"/>
        </pc:sldMkLst>
      </pc:sldChg>
      <pc:sldChg chg="modSp mod">
        <pc:chgData name="Solomiia Snihur" userId="c01b4c12-4619-41be-8dd6-ae95e4c328bc" providerId="ADAL" clId="{A7467AD7-6B38-4FF4-B530-1D0B46359AA1}" dt="2025-06-02T16:21:08.773" v="136" actId="20577"/>
        <pc:sldMkLst>
          <pc:docMk/>
          <pc:sldMk cId="544340177" sldId="270"/>
        </pc:sldMkLst>
      </pc:sldChg>
      <pc:sldChg chg="modSp mod">
        <pc:chgData name="Solomiia Snihur" userId="c01b4c12-4619-41be-8dd6-ae95e4c328bc" providerId="ADAL" clId="{A7467AD7-6B38-4FF4-B530-1D0B46359AA1}" dt="2025-06-03T09:44:29.200" v="265" actId="1076"/>
        <pc:sldMkLst>
          <pc:docMk/>
          <pc:sldMk cId="1253258637" sldId="283"/>
        </pc:sldMkLst>
      </pc:sldChg>
      <pc:sldChg chg="modSp mod">
        <pc:chgData name="Solomiia Snihur" userId="c01b4c12-4619-41be-8dd6-ae95e4c328bc" providerId="ADAL" clId="{A7467AD7-6B38-4FF4-B530-1D0B46359AA1}" dt="2025-06-03T09:38:08.048" v="157" actId="20577"/>
        <pc:sldMkLst>
          <pc:docMk/>
          <pc:sldMk cId="736963349" sldId="284"/>
        </pc:sldMkLst>
      </pc:sldChg>
    </pc:docChg>
  </pc:docChgLst>
  <pc:docChgLst>
    <pc:chgData name="Simona Girončikienė" userId="S::sig@cluedin.com::3d6fb704-6a66-4091-ae25-e5ddbe4245e5" providerId="AD" clId="Web-{4ECCEF49-73D9-C3CD-6E30-9D2EA778D9AD}"/>
    <pc:docChg chg="modSld">
      <pc:chgData name="Simona Girončikienė" userId="S::sig@cluedin.com::3d6fb704-6a66-4091-ae25-e5ddbe4245e5" providerId="AD" clId="Web-{4ECCEF49-73D9-C3CD-6E30-9D2EA778D9AD}" dt="2025-05-29T11:40:28.723" v="4" actId="1076"/>
      <pc:docMkLst>
        <pc:docMk/>
      </pc:docMkLst>
      <pc:sldChg chg="addSp delSp modSp">
        <pc:chgData name="Simona Girončikienė" userId="S::sig@cluedin.com::3d6fb704-6a66-4091-ae25-e5ddbe4245e5" providerId="AD" clId="Web-{4ECCEF49-73D9-C3CD-6E30-9D2EA778D9AD}" dt="2025-05-29T11:40:28.723" v="4" actId="1076"/>
        <pc:sldMkLst>
          <pc:docMk/>
          <pc:sldMk cId="4134993078" sldId="280"/>
        </pc:sldMkLst>
      </pc:sldChg>
    </pc:docChg>
  </pc:docChgLst>
  <pc:docChgLst>
    <pc:chgData name="Iryna Sushko" userId="S::iryna.sushko_eleks.com#ext#@cluedin.onmicrosoft.com::e39c89c6-a1ae-4c25-83de-591d7fb07d8b" providerId="AD" clId="Web-{099E728C-5101-FCBB-97C1-F3B9A5E6500E}"/>
    <pc:docChg chg="delSld">
      <pc:chgData name="Iryna Sushko" userId="S::iryna.sushko_eleks.com#ext#@cluedin.onmicrosoft.com::e39c89c6-a1ae-4c25-83de-591d7fb07d8b" providerId="AD" clId="Web-{099E728C-5101-FCBB-97C1-F3B9A5E6500E}" dt="2025-10-06T09:47:32.074" v="5"/>
      <pc:docMkLst>
        <pc:docMk/>
      </pc:docMkLst>
      <pc:sldChg chg="del">
        <pc:chgData name="Iryna Sushko" userId="S::iryna.sushko_eleks.com#ext#@cluedin.onmicrosoft.com::e39c89c6-a1ae-4c25-83de-591d7fb07d8b" providerId="AD" clId="Web-{099E728C-5101-FCBB-97C1-F3B9A5E6500E}" dt="2025-10-06T09:47:32.074" v="5"/>
        <pc:sldMkLst>
          <pc:docMk/>
          <pc:sldMk cId="37084096" sldId="269"/>
        </pc:sldMkLst>
      </pc:sldChg>
      <pc:sldChg chg="del">
        <pc:chgData name="Iryna Sushko" userId="S::iryna.sushko_eleks.com#ext#@cluedin.onmicrosoft.com::e39c89c6-a1ae-4c25-83de-591d7fb07d8b" providerId="AD" clId="Web-{099E728C-5101-FCBB-97C1-F3B9A5E6500E}" dt="2025-10-06T09:47:32.043" v="0"/>
        <pc:sldMkLst>
          <pc:docMk/>
          <pc:sldMk cId="1433483649" sldId="281"/>
        </pc:sldMkLst>
      </pc:sldChg>
      <pc:sldChg chg="del">
        <pc:chgData name="Iryna Sushko" userId="S::iryna.sushko_eleks.com#ext#@cluedin.onmicrosoft.com::e39c89c6-a1ae-4c25-83de-591d7fb07d8b" providerId="AD" clId="Web-{099E728C-5101-FCBB-97C1-F3B9A5E6500E}" dt="2025-10-06T09:47:32.059" v="2"/>
        <pc:sldMkLst>
          <pc:docMk/>
          <pc:sldMk cId="2569548032" sldId="291"/>
        </pc:sldMkLst>
      </pc:sldChg>
      <pc:sldChg chg="del">
        <pc:chgData name="Iryna Sushko" userId="S::iryna.sushko_eleks.com#ext#@cluedin.onmicrosoft.com::e39c89c6-a1ae-4c25-83de-591d7fb07d8b" providerId="AD" clId="Web-{099E728C-5101-FCBB-97C1-F3B9A5E6500E}" dt="2025-10-06T09:47:32.074" v="4"/>
        <pc:sldMkLst>
          <pc:docMk/>
          <pc:sldMk cId="1886614789" sldId="2147481578"/>
        </pc:sldMkLst>
      </pc:sldChg>
      <pc:sldChg chg="del">
        <pc:chgData name="Iryna Sushko" userId="S::iryna.sushko_eleks.com#ext#@cluedin.onmicrosoft.com::e39c89c6-a1ae-4c25-83de-591d7fb07d8b" providerId="AD" clId="Web-{099E728C-5101-FCBB-97C1-F3B9A5E6500E}" dt="2025-10-06T09:47:32.043" v="1"/>
        <pc:sldMkLst>
          <pc:docMk/>
          <pc:sldMk cId="2099186634" sldId="2147481579"/>
        </pc:sldMkLst>
      </pc:sldChg>
      <pc:sldChg chg="del">
        <pc:chgData name="Iryna Sushko" userId="S::iryna.sushko_eleks.com#ext#@cluedin.onmicrosoft.com::e39c89c6-a1ae-4c25-83de-591d7fb07d8b" providerId="AD" clId="Web-{099E728C-5101-FCBB-97C1-F3B9A5E6500E}" dt="2025-10-06T09:47:32.059" v="3"/>
        <pc:sldMkLst>
          <pc:docMk/>
          <pc:sldMk cId="1397708566" sldId="2147481580"/>
        </pc:sldMkLst>
      </pc:sldChg>
    </pc:docChg>
  </pc:docChgLst>
  <pc:docChgLst>
    <pc:chgData name="Simona Girončikienė" userId="S::sig@cluedin.com::3d6fb704-6a66-4091-ae25-e5ddbe4245e5" providerId="AD" clId="Web-{FAFED9A4-D540-350C-DC9D-A9D07D3D0BF3}"/>
    <pc:docChg chg="modSld">
      <pc:chgData name="Simona Girončikienė" userId="S::sig@cluedin.com::3d6fb704-6a66-4091-ae25-e5ddbe4245e5" providerId="AD" clId="Web-{FAFED9A4-D540-350C-DC9D-A9D07D3D0BF3}" dt="2025-06-11T18:49:22.809" v="10" actId="1076"/>
      <pc:docMkLst>
        <pc:docMk/>
      </pc:docMkLst>
      <pc:sldChg chg="modSp">
        <pc:chgData name="Simona Girončikienė" userId="S::sig@cluedin.com::3d6fb704-6a66-4091-ae25-e5ddbe4245e5" providerId="AD" clId="Web-{FAFED9A4-D540-350C-DC9D-A9D07D3D0BF3}" dt="2025-06-11T18:47:05.461" v="0" actId="1076"/>
        <pc:sldMkLst>
          <pc:docMk/>
          <pc:sldMk cId="2679743736" sldId="263"/>
        </pc:sldMkLst>
      </pc:sldChg>
      <pc:sldChg chg="modSp">
        <pc:chgData name="Simona Girončikienė" userId="S::sig@cluedin.com::3d6fb704-6a66-4091-ae25-e5ddbe4245e5" providerId="AD" clId="Web-{FAFED9A4-D540-350C-DC9D-A9D07D3D0BF3}" dt="2025-06-11T18:48:31.808" v="6"/>
        <pc:sldMkLst>
          <pc:docMk/>
          <pc:sldMk cId="544340177" sldId="270"/>
        </pc:sldMkLst>
      </pc:sldChg>
      <pc:sldChg chg="modSp">
        <pc:chgData name="Simona Girončikienė" userId="S::sig@cluedin.com::3d6fb704-6a66-4091-ae25-e5ddbe4245e5" providerId="AD" clId="Web-{FAFED9A4-D540-350C-DC9D-A9D07D3D0BF3}" dt="2025-06-11T18:47:55.853" v="4"/>
        <pc:sldMkLst>
          <pc:docMk/>
          <pc:sldMk cId="4058737874" sldId="274"/>
        </pc:sldMkLst>
      </pc:sldChg>
      <pc:sldChg chg="modSp">
        <pc:chgData name="Simona Girončikienė" userId="S::sig@cluedin.com::3d6fb704-6a66-4091-ae25-e5ddbe4245e5" providerId="AD" clId="Web-{FAFED9A4-D540-350C-DC9D-A9D07D3D0BF3}" dt="2025-06-11T18:49:09.543" v="8" actId="14100"/>
        <pc:sldMkLst>
          <pc:docMk/>
          <pc:sldMk cId="2111934303" sldId="275"/>
        </pc:sldMkLst>
      </pc:sldChg>
      <pc:sldChg chg="modSp">
        <pc:chgData name="Simona Girončikienė" userId="S::sig@cluedin.com::3d6fb704-6a66-4091-ae25-e5ddbe4245e5" providerId="AD" clId="Web-{FAFED9A4-D540-350C-DC9D-A9D07D3D0BF3}" dt="2025-06-11T18:49:22.809" v="10" actId="1076"/>
        <pc:sldMkLst>
          <pc:docMk/>
          <pc:sldMk cId="1253258637" sldId="283"/>
        </pc:sldMkLst>
      </pc:sldChg>
    </pc:docChg>
  </pc:docChgLst>
  <pc:docChgLst>
    <pc:chgData name="Simona Girončikienė" userId="3d6fb704-6a66-4091-ae25-e5ddbe4245e5" providerId="ADAL" clId="{19AD4C16-35C0-4F48-8F18-6C1859E1C508}"/>
    <pc:docChg chg="undo custSel addSld delSld modSld sldOrd">
      <pc:chgData name="Simona Girončikienė" userId="3d6fb704-6a66-4091-ae25-e5ddbe4245e5" providerId="ADAL" clId="{19AD4C16-35C0-4F48-8F18-6C1859E1C508}" dt="2025-05-22T12:18:24.201" v="550" actId="14100"/>
      <pc:docMkLst>
        <pc:docMk/>
      </pc:docMkLst>
      <pc:sldChg chg="addSp delSp modSp mod setBg">
        <pc:chgData name="Simona Girončikienė" userId="3d6fb704-6a66-4091-ae25-e5ddbe4245e5" providerId="ADAL" clId="{19AD4C16-35C0-4F48-8F18-6C1859E1C508}" dt="2025-05-22T11:44:38.456" v="523" actId="207"/>
        <pc:sldMkLst>
          <pc:docMk/>
          <pc:sldMk cId="1259552539" sldId="264"/>
        </pc:sldMkLst>
      </pc:sldChg>
      <pc:sldChg chg="addSp delSp modSp mod modClrScheme chgLayout">
        <pc:chgData name="Simona Girončikienė" userId="3d6fb704-6a66-4091-ae25-e5ddbe4245e5" providerId="ADAL" clId="{19AD4C16-35C0-4F48-8F18-6C1859E1C508}" dt="2025-05-22T11:36:46.124" v="420" actId="478"/>
        <pc:sldMkLst>
          <pc:docMk/>
          <pc:sldMk cId="4007434108" sldId="265"/>
        </pc:sldMkLst>
      </pc:sldChg>
      <pc:sldChg chg="addSp delSp modSp mod">
        <pc:chgData name="Simona Girončikienė" userId="3d6fb704-6a66-4091-ae25-e5ddbe4245e5" providerId="ADAL" clId="{19AD4C16-35C0-4F48-8F18-6C1859E1C508}" dt="2025-05-22T11:31:55.014" v="329" actId="14100"/>
        <pc:sldMkLst>
          <pc:docMk/>
          <pc:sldMk cId="4001456586" sldId="266"/>
        </pc:sldMkLst>
      </pc:sldChg>
      <pc:sldChg chg="del">
        <pc:chgData name="Simona Girončikienė" userId="3d6fb704-6a66-4091-ae25-e5ddbe4245e5" providerId="ADAL" clId="{19AD4C16-35C0-4F48-8F18-6C1859E1C508}" dt="2025-05-22T11:33:11.125" v="354" actId="2696"/>
        <pc:sldMkLst>
          <pc:docMk/>
          <pc:sldMk cId="3035896624" sldId="267"/>
        </pc:sldMkLst>
      </pc:sldChg>
      <pc:sldChg chg="addSp delSp modSp mod setBg">
        <pc:chgData name="Simona Girončikienė" userId="3d6fb704-6a66-4091-ae25-e5ddbe4245e5" providerId="ADAL" clId="{19AD4C16-35C0-4F48-8F18-6C1859E1C508}" dt="2025-05-22T12:18:24.201" v="550" actId="14100"/>
        <pc:sldMkLst>
          <pc:docMk/>
          <pc:sldMk cId="3620849811" sldId="268"/>
        </pc:sldMkLst>
      </pc:sldChg>
      <pc:sldChg chg="addSp delSp modSp add mod ord">
        <pc:chgData name="Simona Girončikienė" userId="3d6fb704-6a66-4091-ae25-e5ddbe4245e5" providerId="ADAL" clId="{19AD4C16-35C0-4F48-8F18-6C1859E1C508}" dt="2025-05-22T11:38:18.080" v="440" actId="1076"/>
        <pc:sldMkLst>
          <pc:docMk/>
          <pc:sldMk cId="920675125" sldId="270"/>
        </pc:sldMkLst>
      </pc:sldChg>
    </pc:docChg>
  </pc:docChgLst>
  <pc:docChgLst>
    <pc:chgData name="Simona Girončikienė" userId="S::sig@cluedin.com::3d6fb704-6a66-4091-ae25-e5ddbe4245e5" providerId="AD" clId="Web-{C3F7999A-DD35-6DF1-51DE-ED4694BB0BC5}"/>
    <pc:docChg chg="modSld">
      <pc:chgData name="Simona Girončikienė" userId="S::sig@cluedin.com::3d6fb704-6a66-4091-ae25-e5ddbe4245e5" providerId="AD" clId="Web-{C3F7999A-DD35-6DF1-51DE-ED4694BB0BC5}" dt="2025-05-23T12:12:08.014" v="40" actId="1076"/>
      <pc:docMkLst>
        <pc:docMk/>
      </pc:docMkLst>
      <pc:sldChg chg="addSp delSp modSp">
        <pc:chgData name="Simona Girončikienė" userId="S::sig@cluedin.com::3d6fb704-6a66-4091-ae25-e5ddbe4245e5" providerId="AD" clId="Web-{C3F7999A-DD35-6DF1-51DE-ED4694BB0BC5}" dt="2025-05-23T12:12:08.014" v="40" actId="1076"/>
        <pc:sldMkLst>
          <pc:docMk/>
          <pc:sldMk cId="4001456586" sldId="266"/>
        </pc:sldMkLst>
      </pc:sldChg>
      <pc:sldChg chg="addSp delSp modSp">
        <pc:chgData name="Simona Girončikienė" userId="S::sig@cluedin.com::3d6fb704-6a66-4091-ae25-e5ddbe4245e5" providerId="AD" clId="Web-{C3F7999A-DD35-6DF1-51DE-ED4694BB0BC5}" dt="2025-05-23T12:11:46.545" v="36" actId="14100"/>
        <pc:sldMkLst>
          <pc:docMk/>
          <pc:sldMk cId="3620849811" sldId="268"/>
        </pc:sldMkLst>
      </pc:sldChg>
    </pc:docChg>
  </pc:docChgLst>
  <pc:docChgLst>
    <pc:chgData name="Simona Girončikienė" userId="S::sig@cluedin.com::3d6fb704-6a66-4091-ae25-e5ddbe4245e5" providerId="AD" clId="Web-{374BC784-2E16-B90B-A635-5223A73B8E64}"/>
    <pc:docChg chg="modSld">
      <pc:chgData name="Simona Girončikienė" userId="S::sig@cluedin.com::3d6fb704-6a66-4091-ae25-e5ddbe4245e5" providerId="AD" clId="Web-{374BC784-2E16-B90B-A635-5223A73B8E64}" dt="2025-05-22T10:16:25.053" v="13" actId="20577"/>
      <pc:docMkLst>
        <pc:docMk/>
      </pc:docMkLst>
      <pc:sldChg chg="modSp">
        <pc:chgData name="Simona Girončikienė" userId="S::sig@cluedin.com::3d6fb704-6a66-4091-ae25-e5ddbe4245e5" providerId="AD" clId="Web-{374BC784-2E16-B90B-A635-5223A73B8E64}" dt="2025-05-22T09:39:22.661" v="0"/>
        <pc:sldMkLst>
          <pc:docMk/>
          <pc:sldMk cId="1259552539" sldId="264"/>
        </pc:sldMkLst>
      </pc:sldChg>
      <pc:sldChg chg="modSp">
        <pc:chgData name="Simona Girončikienė" userId="S::sig@cluedin.com::3d6fb704-6a66-4091-ae25-e5ddbe4245e5" providerId="AD" clId="Web-{374BC784-2E16-B90B-A635-5223A73B8E64}" dt="2025-05-22T09:49:25.510" v="1" actId="20577"/>
        <pc:sldMkLst>
          <pc:docMk/>
          <pc:sldMk cId="4007434108" sldId="265"/>
        </pc:sldMkLst>
      </pc:sldChg>
      <pc:sldChg chg="modSp">
        <pc:chgData name="Simona Girončikienė" userId="S::sig@cluedin.com::3d6fb704-6a66-4091-ae25-e5ddbe4245e5" providerId="AD" clId="Web-{374BC784-2E16-B90B-A635-5223A73B8E64}" dt="2025-05-22T09:49:34.291" v="2" actId="20577"/>
        <pc:sldMkLst>
          <pc:docMk/>
          <pc:sldMk cId="4001456586" sldId="266"/>
        </pc:sldMkLst>
      </pc:sldChg>
      <pc:sldChg chg="addSp delSp modSp">
        <pc:chgData name="Simona Girončikienė" userId="S::sig@cluedin.com::3d6fb704-6a66-4091-ae25-e5ddbe4245e5" providerId="AD" clId="Web-{374BC784-2E16-B90B-A635-5223A73B8E64}" dt="2025-05-22T10:16:25.053" v="13" actId="20577"/>
        <pc:sldMkLst>
          <pc:docMk/>
          <pc:sldMk cId="37084096" sldId="269"/>
        </pc:sldMkLst>
      </pc:sldChg>
    </pc:docChg>
  </pc:docChgLst>
  <pc:docChgLst>
    <pc:chgData name="Simona Girončikienė" userId="S::sig@cluedin.com::3d6fb704-6a66-4091-ae25-e5ddbe4245e5" providerId="AD" clId="Web-{3CF4BE34-8ECC-3B95-43CF-1ADB15D94B64}"/>
    <pc:docChg chg="modSld">
      <pc:chgData name="Simona Girončikienė" userId="S::sig@cluedin.com::3d6fb704-6a66-4091-ae25-e5ddbe4245e5" providerId="AD" clId="Web-{3CF4BE34-8ECC-3B95-43CF-1ADB15D94B64}" dt="2025-06-02T12:24:46.214" v="0" actId="20577"/>
      <pc:docMkLst>
        <pc:docMk/>
      </pc:docMkLst>
      <pc:sldChg chg="modSp">
        <pc:chgData name="Simona Girončikienė" userId="S::sig@cluedin.com::3d6fb704-6a66-4091-ae25-e5ddbe4245e5" providerId="AD" clId="Web-{3CF4BE34-8ECC-3B95-43CF-1ADB15D94B64}" dt="2025-06-02T12:24:46.214" v="0" actId="20577"/>
        <pc:sldMkLst>
          <pc:docMk/>
          <pc:sldMk cId="1433483649" sldId="281"/>
        </pc:sldMkLst>
      </pc:sldChg>
    </pc:docChg>
  </pc:docChgLst>
  <pc:docChgLst>
    <pc:chgData name="Simona Girončikienė" userId="3d6fb704-6a66-4091-ae25-e5ddbe4245e5" providerId="ADAL" clId="{9A734193-2B1C-6A44-A3E9-8C581EBEF618}"/>
    <pc:docChg chg="undo custSel addSld delSld modSld">
      <pc:chgData name="Simona Girončikienė" userId="3d6fb704-6a66-4091-ae25-e5ddbe4245e5" providerId="ADAL" clId="{9A734193-2B1C-6A44-A3E9-8C581EBEF618}" dt="2025-05-27T08:10:27.108" v="137"/>
      <pc:docMkLst>
        <pc:docMk/>
      </pc:docMkLst>
      <pc:sldChg chg="addSp delSp modSp mod">
        <pc:chgData name="Simona Girončikienė" userId="3d6fb704-6a66-4091-ae25-e5ddbe4245e5" providerId="ADAL" clId="{9A734193-2B1C-6A44-A3E9-8C581EBEF618}" dt="2025-05-27T07:59:31.473" v="27" actId="1038"/>
        <pc:sldMkLst>
          <pc:docMk/>
          <pc:sldMk cId="4001456586" sldId="266"/>
        </pc:sldMkLst>
      </pc:sldChg>
      <pc:sldChg chg="addSp delSp modSp mod setBg">
        <pc:chgData name="Simona Girončikienė" userId="3d6fb704-6a66-4091-ae25-e5ddbe4245e5" providerId="ADAL" clId="{9A734193-2B1C-6A44-A3E9-8C581EBEF618}" dt="2025-05-27T08:02:01.145" v="53"/>
        <pc:sldMkLst>
          <pc:docMk/>
          <pc:sldMk cId="3620849811" sldId="268"/>
        </pc:sldMkLst>
      </pc:sldChg>
      <pc:sldChg chg="addSp modSp mod">
        <pc:chgData name="Simona Girončikienė" userId="3d6fb704-6a66-4091-ae25-e5ddbe4245e5" providerId="ADAL" clId="{9A734193-2B1C-6A44-A3E9-8C581EBEF618}" dt="2025-05-27T08:10:23.083" v="136" actId="1076"/>
        <pc:sldMkLst>
          <pc:docMk/>
          <pc:sldMk cId="3178307877" sldId="272"/>
        </pc:sldMkLst>
      </pc:sldChg>
      <pc:sldChg chg="del">
        <pc:chgData name="Simona Girončikienė" userId="3d6fb704-6a66-4091-ae25-e5ddbe4245e5" providerId="ADAL" clId="{9A734193-2B1C-6A44-A3E9-8C581EBEF618}" dt="2025-05-27T08:09:34.945" v="131" actId="2696"/>
        <pc:sldMkLst>
          <pc:docMk/>
          <pc:sldMk cId="2781106547" sldId="273"/>
        </pc:sldMkLst>
      </pc:sldChg>
      <pc:sldChg chg="modSp mod setBg">
        <pc:chgData name="Simona Girončikienė" userId="3d6fb704-6a66-4091-ae25-e5ddbe4245e5" providerId="ADAL" clId="{9A734193-2B1C-6A44-A3E9-8C581EBEF618}" dt="2025-05-27T07:54:41.269" v="9"/>
        <pc:sldMkLst>
          <pc:docMk/>
          <pc:sldMk cId="4058737874" sldId="274"/>
        </pc:sldMkLst>
      </pc:sldChg>
      <pc:sldChg chg="addSp delSp modSp add mod">
        <pc:chgData name="Simona Girončikienė" userId="3d6fb704-6a66-4091-ae25-e5ddbe4245e5" providerId="ADAL" clId="{9A734193-2B1C-6A44-A3E9-8C581EBEF618}" dt="2025-05-27T08:10:27.108" v="137"/>
        <pc:sldMkLst>
          <pc:docMk/>
          <pc:sldMk cId="2111934303" sldId="275"/>
        </pc:sldMkLst>
      </pc:sldChg>
    </pc:docChg>
  </pc:docChgLst>
  <pc:docChgLst>
    <pc:chgData name="Simona Girončikienė" userId="3d6fb704-6a66-4091-ae25-e5ddbe4245e5" providerId="ADAL" clId="{13CE40FD-D15E-CA41-B902-E7A4A157784C}"/>
    <pc:docChg chg="undo custSel modSld">
      <pc:chgData name="Simona Girončikienė" userId="3d6fb704-6a66-4091-ae25-e5ddbe4245e5" providerId="ADAL" clId="{13CE40FD-D15E-CA41-B902-E7A4A157784C}" dt="2025-05-23T12:13:44.424" v="15" actId="1037"/>
      <pc:docMkLst>
        <pc:docMk/>
      </pc:docMkLst>
      <pc:sldChg chg="addSp modSp mod">
        <pc:chgData name="Simona Girončikienė" userId="3d6fb704-6a66-4091-ae25-e5ddbe4245e5" providerId="ADAL" clId="{13CE40FD-D15E-CA41-B902-E7A4A157784C}" dt="2025-05-23T12:13:44.424" v="15" actId="1037"/>
        <pc:sldMkLst>
          <pc:docMk/>
          <pc:sldMk cId="4001456586" sldId="266"/>
        </pc:sldMkLst>
      </pc:sldChg>
    </pc:docChg>
  </pc:docChgLst>
  <pc:docChgLst>
    <pc:chgData name="Solomiia Snihur" userId="c01b4c12-4619-41be-8dd6-ae95e4c328bc" providerId="ADAL" clId="{6D3DCBC0-1E46-43F2-A03E-995279D9A41C}"/>
    <pc:docChg chg="undo custSel addSld delSld modSld sldOrd">
      <pc:chgData name="Solomiia Snihur" userId="c01b4c12-4619-41be-8dd6-ae95e4c328bc" providerId="ADAL" clId="{6D3DCBC0-1E46-43F2-A03E-995279D9A41C}" dt="2025-05-29T11:49:51.570" v="1818" actId="1037"/>
      <pc:docMkLst>
        <pc:docMk/>
      </pc:docMkLst>
      <pc:sldChg chg="modSp mod">
        <pc:chgData name="Solomiia Snihur" userId="c01b4c12-4619-41be-8dd6-ae95e4c328bc" providerId="ADAL" clId="{6D3DCBC0-1E46-43F2-A03E-995279D9A41C}" dt="2025-05-29T11:02:29.526" v="1585" actId="20577"/>
        <pc:sldMkLst>
          <pc:docMk/>
          <pc:sldMk cId="2337417473" sldId="256"/>
        </pc:sldMkLst>
      </pc:sldChg>
      <pc:sldChg chg="modSp mod">
        <pc:chgData name="Solomiia Snihur" userId="c01b4c12-4619-41be-8dd6-ae95e4c328bc" providerId="ADAL" clId="{6D3DCBC0-1E46-43F2-A03E-995279D9A41C}" dt="2025-05-29T11:02:55.931" v="1603" actId="20577"/>
        <pc:sldMkLst>
          <pc:docMk/>
          <pc:sldMk cId="2679743736" sldId="263"/>
        </pc:sldMkLst>
      </pc:sldChg>
      <pc:sldChg chg="del">
        <pc:chgData name="Solomiia Snihur" userId="c01b4c12-4619-41be-8dd6-ae95e4c328bc" providerId="ADAL" clId="{6D3DCBC0-1E46-43F2-A03E-995279D9A41C}" dt="2025-05-29T11:07:10.073" v="1608" actId="47"/>
        <pc:sldMkLst>
          <pc:docMk/>
          <pc:sldMk cId="4001456586" sldId="266"/>
        </pc:sldMkLst>
      </pc:sldChg>
      <pc:sldChg chg="addSp delSp modSp mod ord">
        <pc:chgData name="Solomiia Snihur" userId="c01b4c12-4619-41be-8dd6-ae95e4c328bc" providerId="ADAL" clId="{6D3DCBC0-1E46-43F2-A03E-995279D9A41C}" dt="2025-05-29T11:49:27.799" v="1810" actId="20577"/>
        <pc:sldMkLst>
          <pc:docMk/>
          <pc:sldMk cId="3620849811" sldId="268"/>
        </pc:sldMkLst>
      </pc:sldChg>
      <pc:sldChg chg="modSp mod ord">
        <pc:chgData name="Solomiia Snihur" userId="c01b4c12-4619-41be-8dd6-ae95e4c328bc" providerId="ADAL" clId="{6D3DCBC0-1E46-43F2-A03E-995279D9A41C}" dt="2025-05-29T10:52:57.178" v="797" actId="27636"/>
        <pc:sldMkLst>
          <pc:docMk/>
          <pc:sldMk cId="37084096" sldId="269"/>
        </pc:sldMkLst>
      </pc:sldChg>
      <pc:sldChg chg="addSp delSp modSp del mod ord">
        <pc:chgData name="Solomiia Snihur" userId="c01b4c12-4619-41be-8dd6-ae95e4c328bc" providerId="ADAL" clId="{6D3DCBC0-1E46-43F2-A03E-995279D9A41C}" dt="2025-05-29T11:01:17.327" v="1544" actId="47"/>
        <pc:sldMkLst>
          <pc:docMk/>
          <pc:sldMk cId="920675125" sldId="270"/>
        </pc:sldMkLst>
      </pc:sldChg>
      <pc:sldChg chg="del">
        <pc:chgData name="Solomiia Snihur" userId="c01b4c12-4619-41be-8dd6-ae95e4c328bc" providerId="ADAL" clId="{6D3DCBC0-1E46-43F2-A03E-995279D9A41C}" dt="2025-05-29T11:07:13.716" v="1610" actId="47"/>
        <pc:sldMkLst>
          <pc:docMk/>
          <pc:sldMk cId="3178307877" sldId="272"/>
        </pc:sldMkLst>
      </pc:sldChg>
      <pc:sldChg chg="delSp modSp add del mod ord setBg">
        <pc:chgData name="Solomiia Snihur" userId="c01b4c12-4619-41be-8dd6-ae95e4c328bc" providerId="ADAL" clId="{6D3DCBC0-1E46-43F2-A03E-995279D9A41C}" dt="2025-05-29T11:34:23.465" v="1807" actId="20577"/>
        <pc:sldMkLst>
          <pc:docMk/>
          <pc:sldMk cId="4058737874" sldId="274"/>
        </pc:sldMkLst>
      </pc:sldChg>
      <pc:sldChg chg="addSp delSp modSp add del mod">
        <pc:chgData name="Solomiia Snihur" userId="c01b4c12-4619-41be-8dd6-ae95e4c328bc" providerId="ADAL" clId="{6D3DCBC0-1E46-43F2-A03E-995279D9A41C}" dt="2025-05-29T11:27:45.975" v="1771" actId="962"/>
        <pc:sldMkLst>
          <pc:docMk/>
          <pc:sldMk cId="2111934303" sldId="275"/>
        </pc:sldMkLst>
      </pc:sldChg>
      <pc:sldChg chg="add del">
        <pc:chgData name="Solomiia Snihur" userId="c01b4c12-4619-41be-8dd6-ae95e4c328bc" providerId="ADAL" clId="{6D3DCBC0-1E46-43F2-A03E-995279D9A41C}" dt="2025-05-29T11:07:07.674" v="1607" actId="47"/>
        <pc:sldMkLst>
          <pc:docMk/>
          <pc:sldMk cId="2422488044" sldId="276"/>
        </pc:sldMkLst>
      </pc:sldChg>
      <pc:sldChg chg="addSp delSp modSp new del mod modClrScheme chgLayout">
        <pc:chgData name="Solomiia Snihur" userId="c01b4c12-4619-41be-8dd6-ae95e4c328bc" providerId="ADAL" clId="{6D3DCBC0-1E46-43F2-A03E-995279D9A41C}" dt="2025-05-29T11:24:20.811" v="1759" actId="47"/>
        <pc:sldMkLst>
          <pc:docMk/>
          <pc:sldMk cId="1125303224" sldId="277"/>
        </pc:sldMkLst>
      </pc:sldChg>
      <pc:sldChg chg="modSp new del mod">
        <pc:chgData name="Solomiia Snihur" userId="c01b4c12-4619-41be-8dd6-ae95e4c328bc" providerId="ADAL" clId="{6D3DCBC0-1E46-43F2-A03E-995279D9A41C}" dt="2025-05-29T11:24:22.257" v="1760" actId="47"/>
        <pc:sldMkLst>
          <pc:docMk/>
          <pc:sldMk cId="3034088540" sldId="278"/>
        </pc:sldMkLst>
      </pc:sldChg>
      <pc:sldChg chg="modSp add del mod ord">
        <pc:chgData name="Solomiia Snihur" userId="c01b4c12-4619-41be-8dd6-ae95e4c328bc" providerId="ADAL" clId="{6D3DCBC0-1E46-43F2-A03E-995279D9A41C}" dt="2025-05-29T10:33:55.458" v="400" actId="47"/>
        <pc:sldMkLst>
          <pc:docMk/>
          <pc:sldMk cId="2515717055" sldId="279"/>
        </pc:sldMkLst>
      </pc:sldChg>
      <pc:sldChg chg="addSp delSp modSp add mod">
        <pc:chgData name="Solomiia Snihur" userId="c01b4c12-4619-41be-8dd6-ae95e4c328bc" providerId="ADAL" clId="{6D3DCBC0-1E46-43F2-A03E-995279D9A41C}" dt="2025-05-29T11:49:51.570" v="1818" actId="1037"/>
        <pc:sldMkLst>
          <pc:docMk/>
          <pc:sldMk cId="4134993078" sldId="280"/>
        </pc:sldMkLst>
      </pc:sldChg>
      <pc:sldChg chg="modSp add mod">
        <pc:chgData name="Solomiia Snihur" userId="c01b4c12-4619-41be-8dd6-ae95e4c328bc" providerId="ADAL" clId="{6D3DCBC0-1E46-43F2-A03E-995279D9A41C}" dt="2025-05-29T11:01:13.258" v="1543" actId="20577"/>
        <pc:sldMkLst>
          <pc:docMk/>
          <pc:sldMk cId="1433483649" sldId="281"/>
        </pc:sldMkLst>
      </pc:sldChg>
      <pc:sldChg chg="new del">
        <pc:chgData name="Solomiia Snihur" userId="c01b4c12-4619-41be-8dd6-ae95e4c328bc" providerId="ADAL" clId="{6D3DCBC0-1E46-43F2-A03E-995279D9A41C}" dt="2025-05-29T11:22:10.584" v="1700" actId="47"/>
        <pc:sldMkLst>
          <pc:docMk/>
          <pc:sldMk cId="1749239509" sldId="282"/>
        </pc:sldMkLst>
      </pc:sldChg>
      <pc:sldChg chg="new del">
        <pc:chgData name="Solomiia Snihur" userId="c01b4c12-4619-41be-8dd6-ae95e4c328bc" providerId="ADAL" clId="{6D3DCBC0-1E46-43F2-A03E-995279D9A41C}" dt="2025-05-29T11:21:01.728" v="1661" actId="680"/>
        <pc:sldMkLst>
          <pc:docMk/>
          <pc:sldMk cId="2487206217" sldId="283"/>
        </pc:sldMkLst>
      </pc:sldChg>
    </pc:docChg>
  </pc:docChgLst>
  <pc:docChgLst>
    <pc:chgData name="Solomiia Snihur" userId="c01b4c12-4619-41be-8dd6-ae95e4c328bc" providerId="ADAL" clId="{18FFD772-3B31-457A-9F41-AD00B9678243}"/>
    <pc:docChg chg="undo custSel addSld delSld modSld">
      <pc:chgData name="Solomiia Snihur" userId="c01b4c12-4619-41be-8dd6-ae95e4c328bc" providerId="ADAL" clId="{18FFD772-3B31-457A-9F41-AD00B9678243}" dt="2025-05-21T13:06:35.726" v="802"/>
      <pc:docMkLst>
        <pc:docMk/>
      </pc:docMkLst>
      <pc:sldChg chg="addSp delSp modSp mod">
        <pc:chgData name="Solomiia Snihur" userId="c01b4c12-4619-41be-8dd6-ae95e4c328bc" providerId="ADAL" clId="{18FFD772-3B31-457A-9F41-AD00B9678243}" dt="2025-05-21T12:29:33.846" v="258" actId="20577"/>
        <pc:sldMkLst>
          <pc:docMk/>
          <pc:sldMk cId="2337417473" sldId="256"/>
        </pc:sldMkLst>
      </pc:sldChg>
      <pc:sldChg chg="modSp del mod">
        <pc:chgData name="Solomiia Snihur" userId="c01b4c12-4619-41be-8dd6-ae95e4c328bc" providerId="ADAL" clId="{18FFD772-3B31-457A-9F41-AD00B9678243}" dt="2025-05-21T12:13:59.510" v="235" actId="47"/>
        <pc:sldMkLst>
          <pc:docMk/>
          <pc:sldMk cId="3037976708" sldId="257"/>
        </pc:sldMkLst>
      </pc:sldChg>
      <pc:sldChg chg="del">
        <pc:chgData name="Solomiia Snihur" userId="c01b4c12-4619-41be-8dd6-ae95e4c328bc" providerId="ADAL" clId="{18FFD772-3B31-457A-9F41-AD00B9678243}" dt="2025-05-21T13:02:15.206" v="715" actId="47"/>
        <pc:sldMkLst>
          <pc:docMk/>
          <pc:sldMk cId="3844428275" sldId="258"/>
        </pc:sldMkLst>
      </pc:sldChg>
      <pc:sldChg chg="del">
        <pc:chgData name="Solomiia Snihur" userId="c01b4c12-4619-41be-8dd6-ae95e4c328bc" providerId="ADAL" clId="{18FFD772-3B31-457A-9F41-AD00B9678243}" dt="2025-05-21T13:02:14.225" v="714" actId="47"/>
        <pc:sldMkLst>
          <pc:docMk/>
          <pc:sldMk cId="3160750902" sldId="259"/>
        </pc:sldMkLst>
      </pc:sldChg>
      <pc:sldChg chg="del">
        <pc:chgData name="Solomiia Snihur" userId="c01b4c12-4619-41be-8dd6-ae95e4c328bc" providerId="ADAL" clId="{18FFD772-3B31-457A-9F41-AD00B9678243}" dt="2025-05-21T13:02:16.177" v="716" actId="47"/>
        <pc:sldMkLst>
          <pc:docMk/>
          <pc:sldMk cId="3365950032" sldId="260"/>
        </pc:sldMkLst>
      </pc:sldChg>
      <pc:sldChg chg="del">
        <pc:chgData name="Solomiia Snihur" userId="c01b4c12-4619-41be-8dd6-ae95e4c328bc" providerId="ADAL" clId="{18FFD772-3B31-457A-9F41-AD00B9678243}" dt="2025-05-21T13:02:17.977" v="717" actId="47"/>
        <pc:sldMkLst>
          <pc:docMk/>
          <pc:sldMk cId="859883145" sldId="261"/>
        </pc:sldMkLst>
      </pc:sldChg>
      <pc:sldChg chg="del">
        <pc:chgData name="Solomiia Snihur" userId="c01b4c12-4619-41be-8dd6-ae95e4c328bc" providerId="ADAL" clId="{18FFD772-3B31-457A-9F41-AD00B9678243}" dt="2025-05-21T13:05:00.113" v="801" actId="47"/>
        <pc:sldMkLst>
          <pc:docMk/>
          <pc:sldMk cId="1199092608" sldId="262"/>
        </pc:sldMkLst>
      </pc:sldChg>
      <pc:sldChg chg="addSp delSp modSp new mod modClrScheme chgLayout">
        <pc:chgData name="Solomiia Snihur" userId="c01b4c12-4619-41be-8dd6-ae95e4c328bc" providerId="ADAL" clId="{18FFD772-3B31-457A-9F41-AD00B9678243}" dt="2025-05-21T13:06:35.726" v="802"/>
        <pc:sldMkLst>
          <pc:docMk/>
          <pc:sldMk cId="2679743736" sldId="263"/>
        </pc:sldMkLst>
      </pc:sldChg>
      <pc:sldChg chg="addSp delSp modSp new mod modClrScheme chgLayout">
        <pc:chgData name="Solomiia Snihur" userId="c01b4c12-4619-41be-8dd6-ae95e4c328bc" providerId="ADAL" clId="{18FFD772-3B31-457A-9F41-AD00B9678243}" dt="2025-05-21T13:04:30.896" v="800" actId="113"/>
        <pc:sldMkLst>
          <pc:docMk/>
          <pc:sldMk cId="1259552539" sldId="264"/>
        </pc:sldMkLst>
      </pc:sldChg>
      <pc:sldChg chg="modSp new mod">
        <pc:chgData name="Solomiia Snihur" userId="c01b4c12-4619-41be-8dd6-ae95e4c328bc" providerId="ADAL" clId="{18FFD772-3B31-457A-9F41-AD00B9678243}" dt="2025-05-21T13:03:32.940" v="788" actId="113"/>
        <pc:sldMkLst>
          <pc:docMk/>
          <pc:sldMk cId="4007434108" sldId="265"/>
        </pc:sldMkLst>
      </pc:sldChg>
      <pc:sldChg chg="modSp new mod">
        <pc:chgData name="Solomiia Snihur" userId="c01b4c12-4619-41be-8dd6-ae95e4c328bc" providerId="ADAL" clId="{18FFD772-3B31-457A-9F41-AD00B9678243}" dt="2025-05-21T13:03:36.161" v="789" actId="113"/>
        <pc:sldMkLst>
          <pc:docMk/>
          <pc:sldMk cId="4001456586" sldId="266"/>
        </pc:sldMkLst>
      </pc:sldChg>
      <pc:sldChg chg="modSp new mod">
        <pc:chgData name="Solomiia Snihur" userId="c01b4c12-4619-41be-8dd6-ae95e4c328bc" providerId="ADAL" clId="{18FFD772-3B31-457A-9F41-AD00B9678243}" dt="2025-05-21T13:01:53.279" v="699" actId="12"/>
        <pc:sldMkLst>
          <pc:docMk/>
          <pc:sldMk cId="3035896624" sldId="267"/>
        </pc:sldMkLst>
      </pc:sldChg>
      <pc:sldChg chg="addSp delSp modSp new mod">
        <pc:chgData name="Solomiia Snihur" userId="c01b4c12-4619-41be-8dd6-ae95e4c328bc" providerId="ADAL" clId="{18FFD772-3B31-457A-9F41-AD00B9678243}" dt="2025-05-21T13:04:18.610" v="797" actId="20577"/>
        <pc:sldMkLst>
          <pc:docMk/>
          <pc:sldMk cId="3620849811" sldId="268"/>
        </pc:sldMkLst>
      </pc:sldChg>
    </pc:docChg>
  </pc:docChgLst>
  <pc:docChgLst>
    <pc:chgData name="Iryna Sushko" userId="89056467-873f-4b5a-b074-e46cf5427433" providerId="ADAL" clId="{655575BF-93E6-468C-85F7-FC05BF92FCF6}"/>
    <pc:docChg chg="undo custSel modSld">
      <pc:chgData name="Iryna Sushko" userId="89056467-873f-4b5a-b074-e46cf5427433" providerId="ADAL" clId="{655575BF-93E6-468C-85F7-FC05BF92FCF6}" dt="2025-07-01T13:30:12.257" v="36" actId="20577"/>
      <pc:docMkLst>
        <pc:docMk/>
      </pc:docMkLst>
      <pc:sldChg chg="addSp modSp mod">
        <pc:chgData name="Iryna Sushko" userId="89056467-873f-4b5a-b074-e46cf5427433" providerId="ADAL" clId="{655575BF-93E6-468C-85F7-FC05BF92FCF6}" dt="2025-07-01T12:59:14.291" v="19" actId="1036"/>
        <pc:sldMkLst>
          <pc:docMk/>
          <pc:sldMk cId="544340177" sldId="270"/>
        </pc:sldMkLst>
      </pc:sldChg>
      <pc:sldChg chg="modSp mod">
        <pc:chgData name="Iryna Sushko" userId="89056467-873f-4b5a-b074-e46cf5427433" providerId="ADAL" clId="{655575BF-93E6-468C-85F7-FC05BF92FCF6}" dt="2025-07-01T13:30:12.257" v="36" actId="20577"/>
        <pc:sldMkLst>
          <pc:docMk/>
          <pc:sldMk cId="230546886" sldId="287"/>
        </pc:sldMkLst>
      </pc:sldChg>
    </pc:docChg>
  </pc:docChgLst>
  <pc:docChgLst>
    <pc:chgData name="Iryna Sushko" userId="89056467-873f-4b5a-b074-e46cf5427433" providerId="ADAL" clId="{737BEDB9-F1D5-43B5-8625-EF7D51D7A709}"/>
    <pc:docChg chg="undo custSel addSld delSld modSld sldOrd">
      <pc:chgData name="Iryna Sushko" userId="89056467-873f-4b5a-b074-e46cf5427433" providerId="ADAL" clId="{737BEDB9-F1D5-43B5-8625-EF7D51D7A709}" dt="2025-10-06T09:53:57" v="3324" actId="20577"/>
      <pc:docMkLst>
        <pc:docMk/>
      </pc:docMkLst>
      <pc:sldChg chg="modSp mod">
        <pc:chgData name="Iryna Sushko" userId="89056467-873f-4b5a-b074-e46cf5427433" providerId="ADAL" clId="{737BEDB9-F1D5-43B5-8625-EF7D51D7A709}" dt="2025-09-29T13:12:33.009" v="569" actId="20577"/>
        <pc:sldMkLst>
          <pc:docMk/>
          <pc:sldMk cId="2337417473" sldId="256"/>
        </pc:sldMkLst>
        <pc:spChg chg="mod">
          <ac:chgData name="Iryna Sushko" userId="89056467-873f-4b5a-b074-e46cf5427433" providerId="ADAL" clId="{737BEDB9-F1D5-43B5-8625-EF7D51D7A709}" dt="2025-09-29T12:38:33.333" v="25" actId="20577"/>
          <ac:spMkLst>
            <pc:docMk/>
            <pc:sldMk cId="2337417473" sldId="256"/>
            <ac:spMk id="2" creationId="{9FF0AF94-6B72-AB85-DA67-46298212270A}"/>
          </ac:spMkLst>
        </pc:spChg>
        <pc:spChg chg="mod">
          <ac:chgData name="Iryna Sushko" userId="89056467-873f-4b5a-b074-e46cf5427433" providerId="ADAL" clId="{737BEDB9-F1D5-43B5-8625-EF7D51D7A709}" dt="2025-09-29T13:12:33.009" v="569" actId="20577"/>
          <ac:spMkLst>
            <pc:docMk/>
            <pc:sldMk cId="2337417473" sldId="256"/>
            <ac:spMk id="3" creationId="{0F88AF67-1D6F-59BF-B02F-E02ED00920FC}"/>
          </ac:spMkLst>
        </pc:spChg>
      </pc:sldChg>
      <pc:sldChg chg="addSp delSp modSp add del mod">
        <pc:chgData name="Iryna Sushko" userId="89056467-873f-4b5a-b074-e46cf5427433" providerId="ADAL" clId="{737BEDB9-F1D5-43B5-8625-EF7D51D7A709}" dt="2025-10-06T09:53:06.982" v="3280" actId="20577"/>
        <pc:sldMkLst>
          <pc:docMk/>
          <pc:sldMk cId="2119054089" sldId="257"/>
        </pc:sldMkLst>
        <pc:spChg chg="mod">
          <ac:chgData name="Iryna Sushko" userId="89056467-873f-4b5a-b074-e46cf5427433" providerId="ADAL" clId="{737BEDB9-F1D5-43B5-8625-EF7D51D7A709}" dt="2025-09-29T13:33:12.533" v="648" actId="20577"/>
          <ac:spMkLst>
            <pc:docMk/>
            <pc:sldMk cId="2119054089" sldId="257"/>
            <ac:spMk id="2" creationId="{3D4D55E6-4856-9C8D-318E-632AA41BA230}"/>
          </ac:spMkLst>
        </pc:spChg>
        <pc:spChg chg="mod">
          <ac:chgData name="Iryna Sushko" userId="89056467-873f-4b5a-b074-e46cf5427433" providerId="ADAL" clId="{737BEDB9-F1D5-43B5-8625-EF7D51D7A709}" dt="2025-09-29T13:54:03.067" v="981" actId="20577"/>
          <ac:spMkLst>
            <pc:docMk/>
            <pc:sldMk cId="2119054089" sldId="257"/>
            <ac:spMk id="8" creationId="{4966D9D6-675B-61DF-AD27-EA5708CD0931}"/>
          </ac:spMkLst>
        </pc:spChg>
        <pc:spChg chg="mod">
          <ac:chgData name="Iryna Sushko" userId="89056467-873f-4b5a-b074-e46cf5427433" providerId="ADAL" clId="{737BEDB9-F1D5-43B5-8625-EF7D51D7A709}" dt="2025-09-29T13:36:04.937" v="699" actId="20577"/>
          <ac:spMkLst>
            <pc:docMk/>
            <pc:sldMk cId="2119054089" sldId="257"/>
            <ac:spMk id="9" creationId="{A1D7F927-7DA7-8B31-4092-F19C90CC7ECD}"/>
          </ac:spMkLst>
        </pc:spChg>
        <pc:spChg chg="mod">
          <ac:chgData name="Iryna Sushko" userId="89056467-873f-4b5a-b074-e46cf5427433" providerId="ADAL" clId="{737BEDB9-F1D5-43B5-8625-EF7D51D7A709}" dt="2025-09-29T13:36:12.889" v="725" actId="20577"/>
          <ac:spMkLst>
            <pc:docMk/>
            <pc:sldMk cId="2119054089" sldId="257"/>
            <ac:spMk id="10" creationId="{C6CAF509-7C7E-C9A2-9B46-705F34158EF7}"/>
          </ac:spMkLst>
        </pc:spChg>
        <pc:spChg chg="mod">
          <ac:chgData name="Iryna Sushko" userId="89056467-873f-4b5a-b074-e46cf5427433" providerId="ADAL" clId="{737BEDB9-F1D5-43B5-8625-EF7D51D7A709}" dt="2025-10-06T09:53:06.982" v="3280" actId="20577"/>
          <ac:spMkLst>
            <pc:docMk/>
            <pc:sldMk cId="2119054089" sldId="257"/>
            <ac:spMk id="13" creationId="{A245EDE9-F4B8-CF30-31A0-BD30EE73E66F}"/>
          </ac:spMkLst>
        </pc:spChg>
        <pc:picChg chg="add mod modVis">
          <ac:chgData name="Iryna Sushko" userId="89056467-873f-4b5a-b074-e46cf5427433" providerId="ADAL" clId="{737BEDB9-F1D5-43B5-8625-EF7D51D7A709}" dt="2025-09-29T13:44:15.621" v="923" actId="12789"/>
          <ac:picMkLst>
            <pc:docMk/>
            <pc:sldMk cId="2119054089" sldId="257"/>
            <ac:picMk id="4" creationId="{57ED497B-0756-3976-D514-7FC644869CCE}"/>
          </ac:picMkLst>
        </pc:picChg>
        <pc:picChg chg="mod">
          <ac:chgData name="Iryna Sushko" userId="89056467-873f-4b5a-b074-e46cf5427433" providerId="ADAL" clId="{737BEDB9-F1D5-43B5-8625-EF7D51D7A709}" dt="2025-09-29T13:44:15.621" v="923" actId="12789"/>
          <ac:picMkLst>
            <pc:docMk/>
            <pc:sldMk cId="2119054089" sldId="257"/>
            <ac:picMk id="16" creationId="{D6AE128B-E03C-759C-1233-8F2D28D2315F}"/>
          </ac:picMkLst>
        </pc:picChg>
        <pc:picChg chg="add mod">
          <ac:chgData name="Iryna Sushko" userId="89056467-873f-4b5a-b074-e46cf5427433" providerId="ADAL" clId="{737BEDB9-F1D5-43B5-8625-EF7D51D7A709}" dt="2025-09-29T13:43:41.853" v="841"/>
          <ac:picMkLst>
            <pc:docMk/>
            <pc:sldMk cId="2119054089" sldId="257"/>
            <ac:picMk id="20" creationId="{55629E0D-EA0B-AAA5-5B62-84558FD48179}"/>
          </ac:picMkLst>
        </pc:picChg>
        <pc:picChg chg="add mod">
          <ac:chgData name="Iryna Sushko" userId="89056467-873f-4b5a-b074-e46cf5427433" providerId="ADAL" clId="{737BEDB9-F1D5-43B5-8625-EF7D51D7A709}" dt="2025-09-29T13:44:15.621" v="923" actId="12789"/>
          <ac:picMkLst>
            <pc:docMk/>
            <pc:sldMk cId="2119054089" sldId="257"/>
            <ac:picMk id="34" creationId="{7D9C3571-CBA9-D3A8-F24A-A847C910B794}"/>
          </ac:picMkLst>
        </pc:picChg>
      </pc:sldChg>
      <pc:sldChg chg="modSp del mod">
        <pc:chgData name="Iryna Sushko" userId="89056467-873f-4b5a-b074-e46cf5427433" providerId="ADAL" clId="{737BEDB9-F1D5-43B5-8625-EF7D51D7A709}" dt="2025-10-03T08:40:04.289" v="3062" actId="47"/>
        <pc:sldMkLst>
          <pc:docMk/>
          <pc:sldMk cId="2679743736" sldId="263"/>
        </pc:sldMkLst>
      </pc:sldChg>
      <pc:sldChg chg="delSp modSp add del mod">
        <pc:chgData name="Iryna Sushko" userId="89056467-873f-4b5a-b074-e46cf5427433" providerId="ADAL" clId="{737BEDB9-F1D5-43B5-8625-EF7D51D7A709}" dt="2025-10-03T07:20:01.700" v="2562" actId="47"/>
        <pc:sldMkLst>
          <pc:docMk/>
          <pc:sldMk cId="1259552539" sldId="264"/>
        </pc:sldMkLst>
      </pc:sldChg>
      <pc:sldChg chg="modSp mod">
        <pc:chgData name="Iryna Sushko" userId="89056467-873f-4b5a-b074-e46cf5427433" providerId="ADAL" clId="{737BEDB9-F1D5-43B5-8625-EF7D51D7A709}" dt="2025-10-06T09:53:57" v="3324" actId="20577"/>
        <pc:sldMkLst>
          <pc:docMk/>
          <pc:sldMk cId="3620849811" sldId="268"/>
        </pc:sldMkLst>
        <pc:spChg chg="mod">
          <ac:chgData name="Iryna Sushko" userId="89056467-873f-4b5a-b074-e46cf5427433" providerId="ADAL" clId="{737BEDB9-F1D5-43B5-8625-EF7D51D7A709}" dt="2025-09-29T15:38:25.045" v="2444" actId="20577"/>
          <ac:spMkLst>
            <pc:docMk/>
            <pc:sldMk cId="3620849811" sldId="268"/>
            <ac:spMk id="3" creationId="{90F1DF59-2442-4A4A-2BE4-7B0836292E3E}"/>
          </ac:spMkLst>
        </pc:spChg>
        <pc:spChg chg="mod">
          <ac:chgData name="Iryna Sushko" userId="89056467-873f-4b5a-b074-e46cf5427433" providerId="ADAL" clId="{737BEDB9-F1D5-43B5-8625-EF7D51D7A709}" dt="2025-10-06T09:53:57" v="3324" actId="20577"/>
          <ac:spMkLst>
            <pc:docMk/>
            <pc:sldMk cId="3620849811" sldId="268"/>
            <ac:spMk id="23" creationId="{7F621668-CA3D-187F-EF69-747ECDBF4A69}"/>
          </ac:spMkLst>
        </pc:spChg>
      </pc:sldChg>
      <pc:sldChg chg="modSp mod ord">
        <pc:chgData name="Iryna Sushko" userId="89056467-873f-4b5a-b074-e46cf5427433" providerId="ADAL" clId="{737BEDB9-F1D5-43B5-8625-EF7D51D7A709}" dt="2025-09-29T15:30:27.403" v="2010" actId="20577"/>
        <pc:sldMkLst>
          <pc:docMk/>
          <pc:sldMk cId="37084096" sldId="269"/>
        </pc:sldMkLst>
      </pc:sldChg>
      <pc:sldChg chg="del">
        <pc:chgData name="Iryna Sushko" userId="89056467-873f-4b5a-b074-e46cf5427433" providerId="ADAL" clId="{737BEDB9-F1D5-43B5-8625-EF7D51D7A709}" dt="2025-09-30T14:40:21.626" v="2469" actId="47"/>
        <pc:sldMkLst>
          <pc:docMk/>
          <pc:sldMk cId="544340177" sldId="270"/>
        </pc:sldMkLst>
      </pc:sldChg>
      <pc:sldChg chg="addSp delSp modSp del mod">
        <pc:chgData name="Iryna Sushko" userId="89056467-873f-4b5a-b074-e46cf5427433" providerId="ADAL" clId="{737BEDB9-F1D5-43B5-8625-EF7D51D7A709}" dt="2025-09-29T13:06:18.401" v="400" actId="47"/>
        <pc:sldMkLst>
          <pc:docMk/>
          <pc:sldMk cId="4058737874" sldId="274"/>
        </pc:sldMkLst>
      </pc:sldChg>
      <pc:sldChg chg="addSp delSp modSp mod ord">
        <pc:chgData name="Iryna Sushko" userId="89056467-873f-4b5a-b074-e46cf5427433" providerId="ADAL" clId="{737BEDB9-F1D5-43B5-8625-EF7D51D7A709}" dt="2025-09-30T14:25:30.841" v="2446"/>
        <pc:sldMkLst>
          <pc:docMk/>
          <pc:sldMk cId="2111934303" sldId="275"/>
        </pc:sldMkLst>
        <pc:spChg chg="mod">
          <ac:chgData name="Iryna Sushko" userId="89056467-873f-4b5a-b074-e46cf5427433" providerId="ADAL" clId="{737BEDB9-F1D5-43B5-8625-EF7D51D7A709}" dt="2025-09-29T13:13:09.504" v="583" actId="20577"/>
          <ac:spMkLst>
            <pc:docMk/>
            <pc:sldMk cId="2111934303" sldId="275"/>
            <ac:spMk id="2" creationId="{11E3EF16-A7A4-1C79-56E3-BA9F4D68729A}"/>
          </ac:spMkLst>
        </pc:spChg>
        <pc:spChg chg="mod">
          <ac:chgData name="Iryna Sushko" userId="89056467-873f-4b5a-b074-e46cf5427433" providerId="ADAL" clId="{737BEDB9-F1D5-43B5-8625-EF7D51D7A709}" dt="2025-09-29T13:23:28.478" v="627" actId="13926"/>
          <ac:spMkLst>
            <pc:docMk/>
            <pc:sldMk cId="2111934303" sldId="275"/>
            <ac:spMk id="9" creationId="{F5497245-0CD1-9C24-5ED7-FC655A1F77BD}"/>
          </ac:spMkLst>
        </pc:spChg>
        <pc:picChg chg="add mod">
          <ac:chgData name="Iryna Sushko" userId="89056467-873f-4b5a-b074-e46cf5427433" providerId="ADAL" clId="{737BEDB9-F1D5-43B5-8625-EF7D51D7A709}" dt="2025-09-29T13:12:12.646" v="568" actId="1076"/>
          <ac:picMkLst>
            <pc:docMk/>
            <pc:sldMk cId="2111934303" sldId="275"/>
            <ac:picMk id="5" creationId="{DE8FA78C-B295-D1BC-8C73-7B37AE2F9FA5}"/>
          </ac:picMkLst>
        </pc:picChg>
      </pc:sldChg>
      <pc:sldChg chg="modSp mod ord">
        <pc:chgData name="Iryna Sushko" userId="89056467-873f-4b5a-b074-e46cf5427433" providerId="ADAL" clId="{737BEDB9-F1D5-43B5-8625-EF7D51D7A709}" dt="2025-09-30T15:40:13.728" v="2485" actId="20578"/>
        <pc:sldMkLst>
          <pc:docMk/>
          <pc:sldMk cId="1433483649" sldId="281"/>
        </pc:sldMkLst>
      </pc:sldChg>
      <pc:sldChg chg="del ord">
        <pc:chgData name="Iryna Sushko" userId="89056467-873f-4b5a-b074-e46cf5427433" providerId="ADAL" clId="{737BEDB9-F1D5-43B5-8625-EF7D51D7A709}" dt="2025-09-29T15:08:17.661" v="1362" actId="47"/>
        <pc:sldMkLst>
          <pc:docMk/>
          <pc:sldMk cId="1253258637" sldId="283"/>
        </pc:sldMkLst>
      </pc:sldChg>
      <pc:sldChg chg="addSp delSp modSp mod ord">
        <pc:chgData name="Iryna Sushko" userId="89056467-873f-4b5a-b074-e46cf5427433" providerId="ADAL" clId="{737BEDB9-F1D5-43B5-8625-EF7D51D7A709}" dt="2025-09-29T14:53:02.733" v="1251" actId="22"/>
        <pc:sldMkLst>
          <pc:docMk/>
          <pc:sldMk cId="736963349" sldId="284"/>
        </pc:sldMkLst>
        <pc:spChg chg="mod">
          <ac:chgData name="Iryna Sushko" userId="89056467-873f-4b5a-b074-e46cf5427433" providerId="ADAL" clId="{737BEDB9-F1D5-43B5-8625-EF7D51D7A709}" dt="2025-09-29T13:51:17.889" v="948" actId="20577"/>
          <ac:spMkLst>
            <pc:docMk/>
            <pc:sldMk cId="736963349" sldId="284"/>
            <ac:spMk id="2" creationId="{A169C60E-B2E4-A28C-69CB-49AFF7DB4350}"/>
          </ac:spMkLst>
        </pc:spChg>
        <pc:spChg chg="mod">
          <ac:chgData name="Iryna Sushko" userId="89056467-873f-4b5a-b074-e46cf5427433" providerId="ADAL" clId="{737BEDB9-F1D5-43B5-8625-EF7D51D7A709}" dt="2025-09-29T14:49:47.689" v="1249" actId="20577"/>
          <ac:spMkLst>
            <pc:docMk/>
            <pc:sldMk cId="736963349" sldId="284"/>
            <ac:spMk id="9" creationId="{6DE0997A-EBF3-D748-B982-F8C5B171C459}"/>
          </ac:spMkLst>
        </pc:spChg>
        <pc:picChg chg="add mod">
          <ac:chgData name="Iryna Sushko" userId="89056467-873f-4b5a-b074-e46cf5427433" providerId="ADAL" clId="{737BEDB9-F1D5-43B5-8625-EF7D51D7A709}" dt="2025-09-29T13:52:13.108" v="960" actId="1076"/>
          <ac:picMkLst>
            <pc:docMk/>
            <pc:sldMk cId="736963349" sldId="284"/>
            <ac:picMk id="5" creationId="{437F7C9A-3A28-5996-7B17-537CFC825E2C}"/>
          </ac:picMkLst>
        </pc:picChg>
      </pc:sldChg>
      <pc:sldChg chg="del">
        <pc:chgData name="Iryna Sushko" userId="89056467-873f-4b5a-b074-e46cf5427433" providerId="ADAL" clId="{737BEDB9-F1D5-43B5-8625-EF7D51D7A709}" dt="2025-09-29T15:37:36.366" v="2381" actId="47"/>
        <pc:sldMkLst>
          <pc:docMk/>
          <pc:sldMk cId="2217493960" sldId="285"/>
        </pc:sldMkLst>
      </pc:sldChg>
      <pc:sldChg chg="del">
        <pc:chgData name="Iryna Sushko" userId="89056467-873f-4b5a-b074-e46cf5427433" providerId="ADAL" clId="{737BEDB9-F1D5-43B5-8625-EF7D51D7A709}" dt="2025-09-29T15:37:36.366" v="2381" actId="47"/>
        <pc:sldMkLst>
          <pc:docMk/>
          <pc:sldMk cId="4205356290" sldId="286"/>
        </pc:sldMkLst>
      </pc:sldChg>
      <pc:sldChg chg="del">
        <pc:chgData name="Iryna Sushko" userId="89056467-873f-4b5a-b074-e46cf5427433" providerId="ADAL" clId="{737BEDB9-F1D5-43B5-8625-EF7D51D7A709}" dt="2025-09-29T15:37:36.366" v="2381" actId="47"/>
        <pc:sldMkLst>
          <pc:docMk/>
          <pc:sldMk cId="230546886" sldId="287"/>
        </pc:sldMkLst>
      </pc:sldChg>
      <pc:sldChg chg="modSp add del mod">
        <pc:chgData name="Iryna Sushko" userId="89056467-873f-4b5a-b074-e46cf5427433" providerId="ADAL" clId="{737BEDB9-F1D5-43B5-8625-EF7D51D7A709}" dt="2025-10-03T07:24:13.278" v="2690" actId="47"/>
        <pc:sldMkLst>
          <pc:docMk/>
          <pc:sldMk cId="2512612430" sldId="288"/>
        </pc:sldMkLst>
      </pc:sldChg>
      <pc:sldChg chg="modSp add del mod">
        <pc:chgData name="Iryna Sushko" userId="89056467-873f-4b5a-b074-e46cf5427433" providerId="ADAL" clId="{737BEDB9-F1D5-43B5-8625-EF7D51D7A709}" dt="2025-09-29T13:10:44.950" v="554" actId="47"/>
        <pc:sldMkLst>
          <pc:docMk/>
          <pc:sldMk cId="1930750930" sldId="289"/>
        </pc:sldMkLst>
      </pc:sldChg>
      <pc:sldChg chg="modSp add del mod">
        <pc:chgData name="Iryna Sushko" userId="89056467-873f-4b5a-b074-e46cf5427433" providerId="ADAL" clId="{737BEDB9-F1D5-43B5-8625-EF7D51D7A709}" dt="2025-10-02T13:15:48.638" v="2511" actId="47"/>
        <pc:sldMkLst>
          <pc:docMk/>
          <pc:sldMk cId="688649150" sldId="290"/>
        </pc:sldMkLst>
      </pc:sldChg>
      <pc:sldChg chg="addSp delSp modSp add mod ord">
        <pc:chgData name="Iryna Sushko" userId="89056467-873f-4b5a-b074-e46cf5427433" providerId="ADAL" clId="{737BEDB9-F1D5-43B5-8625-EF7D51D7A709}" dt="2025-10-03T15:04:38.632" v="3096"/>
        <pc:sldMkLst>
          <pc:docMk/>
          <pc:sldMk cId="2569548032" sldId="291"/>
        </pc:sldMkLst>
      </pc:sldChg>
      <pc:sldChg chg="modSp add mod">
        <pc:chgData name="Iryna Sushko" userId="89056467-873f-4b5a-b074-e46cf5427433" providerId="ADAL" clId="{737BEDB9-F1D5-43B5-8625-EF7D51D7A709}" dt="2025-09-29T15:27:18.219" v="1961" actId="14100"/>
        <pc:sldMkLst>
          <pc:docMk/>
          <pc:sldMk cId="3224055709" sldId="2147479482"/>
        </pc:sldMkLst>
        <pc:spChg chg="mod">
          <ac:chgData name="Iryna Sushko" userId="89056467-873f-4b5a-b074-e46cf5427433" providerId="ADAL" clId="{737BEDB9-F1D5-43B5-8625-EF7D51D7A709}" dt="2025-09-29T15:27:18.219" v="1961" actId="14100"/>
          <ac:spMkLst>
            <pc:docMk/>
            <pc:sldMk cId="3224055709" sldId="2147479482"/>
            <ac:spMk id="9" creationId="{449FF626-99D0-9B51-70C1-880E818CAA64}"/>
          </ac:spMkLst>
        </pc:spChg>
        <pc:spChg chg="mod">
          <ac:chgData name="Iryna Sushko" userId="89056467-873f-4b5a-b074-e46cf5427433" providerId="ADAL" clId="{737BEDB9-F1D5-43B5-8625-EF7D51D7A709}" dt="2025-09-29T15:25:46.514" v="1903" actId="6549"/>
          <ac:spMkLst>
            <pc:docMk/>
            <pc:sldMk cId="3224055709" sldId="2147479482"/>
            <ac:spMk id="10" creationId="{6759A8E2-DB94-C119-126B-D4DA719EFA8A}"/>
          </ac:spMkLst>
        </pc:spChg>
        <pc:spChg chg="mod">
          <ac:chgData name="Iryna Sushko" userId="89056467-873f-4b5a-b074-e46cf5427433" providerId="ADAL" clId="{737BEDB9-F1D5-43B5-8625-EF7D51D7A709}" dt="2025-09-29T15:27:02.240" v="1959"/>
          <ac:spMkLst>
            <pc:docMk/>
            <pc:sldMk cId="3224055709" sldId="2147479482"/>
            <ac:spMk id="12" creationId="{8988E435-14A4-545D-D842-ECB75F28DFF0}"/>
          </ac:spMkLst>
        </pc:spChg>
        <pc:spChg chg="mod">
          <ac:chgData name="Iryna Sushko" userId="89056467-873f-4b5a-b074-e46cf5427433" providerId="ADAL" clId="{737BEDB9-F1D5-43B5-8625-EF7D51D7A709}" dt="2025-09-29T15:26:47.061" v="1953"/>
          <ac:spMkLst>
            <pc:docMk/>
            <pc:sldMk cId="3224055709" sldId="2147479482"/>
            <ac:spMk id="13" creationId="{334EEB64-9B26-A606-A24B-6C280E4285A4}"/>
          </ac:spMkLst>
        </pc:spChg>
        <pc:spChg chg="mod">
          <ac:chgData name="Iryna Sushko" userId="89056467-873f-4b5a-b074-e46cf5427433" providerId="ADAL" clId="{737BEDB9-F1D5-43B5-8625-EF7D51D7A709}" dt="2025-09-29T15:26:03.640" v="1906"/>
          <ac:spMkLst>
            <pc:docMk/>
            <pc:sldMk cId="3224055709" sldId="2147479482"/>
            <ac:spMk id="24" creationId="{720FC2FB-B1D5-3072-9B8C-EB186A8A8A9F}"/>
          </ac:spMkLst>
        </pc:spChg>
        <pc:spChg chg="mod">
          <ac:chgData name="Iryna Sushko" userId="89056467-873f-4b5a-b074-e46cf5427433" providerId="ADAL" clId="{737BEDB9-F1D5-43B5-8625-EF7D51D7A709}" dt="2025-09-29T15:26:20.963" v="1934"/>
          <ac:spMkLst>
            <pc:docMk/>
            <pc:sldMk cId="3224055709" sldId="2147479482"/>
            <ac:spMk id="25" creationId="{00BCA175-0E85-2B94-F94B-23F89F2D4019}"/>
          </ac:spMkLst>
        </pc:spChg>
        <pc:spChg chg="mod">
          <ac:chgData name="Iryna Sushko" userId="89056467-873f-4b5a-b074-e46cf5427433" providerId="ADAL" clId="{737BEDB9-F1D5-43B5-8625-EF7D51D7A709}" dt="2025-09-29T15:26:56.543" v="1956" actId="20577"/>
          <ac:spMkLst>
            <pc:docMk/>
            <pc:sldMk cId="3224055709" sldId="2147479482"/>
            <ac:spMk id="26" creationId="{80655747-8AB7-4B9B-DBC9-2E77DD67B750}"/>
          </ac:spMkLst>
        </pc:spChg>
        <pc:spChg chg="mod">
          <ac:chgData name="Iryna Sushko" userId="89056467-873f-4b5a-b074-e46cf5427433" providerId="ADAL" clId="{737BEDB9-F1D5-43B5-8625-EF7D51D7A709}" dt="2025-09-29T15:26:41.669" v="1950"/>
          <ac:spMkLst>
            <pc:docMk/>
            <pc:sldMk cId="3224055709" sldId="2147479482"/>
            <ac:spMk id="27" creationId="{950B7BD9-E0CE-C454-3D63-0554AF8089DD}"/>
          </ac:spMkLst>
        </pc:spChg>
        <pc:spChg chg="mod">
          <ac:chgData name="Iryna Sushko" userId="89056467-873f-4b5a-b074-e46cf5427433" providerId="ADAL" clId="{737BEDB9-F1D5-43B5-8625-EF7D51D7A709}" dt="2025-09-29T15:26:30.219" v="1938" actId="108"/>
          <ac:spMkLst>
            <pc:docMk/>
            <pc:sldMk cId="3224055709" sldId="2147479482"/>
            <ac:spMk id="58" creationId="{C621499D-AEB5-7CF5-CE2D-9CA9FFCF31F6}"/>
          </ac:spMkLst>
        </pc:spChg>
      </pc:sldChg>
      <pc:sldChg chg="add del setBg">
        <pc:chgData name="Iryna Sushko" userId="89056467-873f-4b5a-b074-e46cf5427433" providerId="ADAL" clId="{737BEDB9-F1D5-43B5-8625-EF7D51D7A709}" dt="2025-09-29T13:16:08.983" v="593"/>
        <pc:sldMkLst>
          <pc:docMk/>
          <pc:sldMk cId="3225299940" sldId="2147479485"/>
        </pc:sldMkLst>
      </pc:sldChg>
      <pc:sldChg chg="delSp modSp add del mod setBg">
        <pc:chgData name="Iryna Sushko" userId="89056467-873f-4b5a-b074-e46cf5427433" providerId="ADAL" clId="{737BEDB9-F1D5-43B5-8625-EF7D51D7A709}" dt="2025-10-03T07:06:26.125" v="2518" actId="1076"/>
        <pc:sldMkLst>
          <pc:docMk/>
          <pc:sldMk cId="909876358" sldId="2147481563"/>
        </pc:sldMkLst>
        <pc:spChg chg="mod">
          <ac:chgData name="Iryna Sushko" userId="89056467-873f-4b5a-b074-e46cf5427433" providerId="ADAL" clId="{737BEDB9-F1D5-43B5-8625-EF7D51D7A709}" dt="2025-10-03T07:06:20.089" v="2516" actId="1076"/>
          <ac:spMkLst>
            <pc:docMk/>
            <pc:sldMk cId="909876358" sldId="2147481563"/>
            <ac:spMk id="18" creationId="{2B2E63D4-AC30-C8BB-77C2-ADFE5DFBF4B8}"/>
          </ac:spMkLst>
        </pc:spChg>
        <pc:spChg chg="mod">
          <ac:chgData name="Iryna Sushko" userId="89056467-873f-4b5a-b074-e46cf5427433" providerId="ADAL" clId="{737BEDB9-F1D5-43B5-8625-EF7D51D7A709}" dt="2025-10-03T07:06:26.125" v="2518" actId="1076"/>
          <ac:spMkLst>
            <pc:docMk/>
            <pc:sldMk cId="909876358" sldId="2147481563"/>
            <ac:spMk id="21" creationId="{533D2511-7659-BB2A-05BA-FD8EA5287F3B}"/>
          </ac:spMkLst>
        </pc:spChg>
        <pc:picChg chg="mod">
          <ac:chgData name="Iryna Sushko" userId="89056467-873f-4b5a-b074-e46cf5427433" providerId="ADAL" clId="{737BEDB9-F1D5-43B5-8625-EF7D51D7A709}" dt="2025-10-03T07:06:20.089" v="2516" actId="1076"/>
          <ac:picMkLst>
            <pc:docMk/>
            <pc:sldMk cId="909876358" sldId="2147481563"/>
            <ac:picMk id="5" creationId="{1464DBD9-B36A-F0FD-3B73-1368D61319D2}"/>
          </ac:picMkLst>
        </pc:picChg>
        <pc:picChg chg="mod">
          <ac:chgData name="Iryna Sushko" userId="89056467-873f-4b5a-b074-e46cf5427433" providerId="ADAL" clId="{737BEDB9-F1D5-43B5-8625-EF7D51D7A709}" dt="2025-10-03T07:06:26.125" v="2518" actId="1076"/>
          <ac:picMkLst>
            <pc:docMk/>
            <pc:sldMk cId="909876358" sldId="2147481563"/>
            <ac:picMk id="27" creationId="{451D1E5B-1557-A9F1-5EF3-74FD797BD53A}"/>
          </ac:picMkLst>
        </pc:picChg>
      </pc:sldChg>
      <pc:sldChg chg="modSp add del mod">
        <pc:chgData name="Iryna Sushko" userId="89056467-873f-4b5a-b074-e46cf5427433" providerId="ADAL" clId="{737BEDB9-F1D5-43B5-8625-EF7D51D7A709}" dt="2025-09-29T13:44:22.059" v="924" actId="47"/>
        <pc:sldMkLst>
          <pc:docMk/>
          <pc:sldMk cId="762151094" sldId="2147481564"/>
        </pc:sldMkLst>
      </pc:sldChg>
      <pc:sldChg chg="addSp delSp modSp add del mod">
        <pc:chgData name="Iryna Sushko" userId="89056467-873f-4b5a-b074-e46cf5427433" providerId="ADAL" clId="{737BEDB9-F1D5-43B5-8625-EF7D51D7A709}" dt="2025-09-29T14:03:10.154" v="1006" actId="47"/>
        <pc:sldMkLst>
          <pc:docMk/>
          <pc:sldMk cId="2182214829" sldId="2147481564"/>
        </pc:sldMkLst>
      </pc:sldChg>
      <pc:sldChg chg="add del">
        <pc:chgData name="Iryna Sushko" userId="89056467-873f-4b5a-b074-e46cf5427433" providerId="ADAL" clId="{737BEDB9-F1D5-43B5-8625-EF7D51D7A709}" dt="2025-09-29T13:58:24.046" v="987" actId="47"/>
        <pc:sldMkLst>
          <pc:docMk/>
          <pc:sldMk cId="1304993612" sldId="2147481565"/>
        </pc:sldMkLst>
      </pc:sldChg>
      <pc:sldChg chg="addSp delSp modSp add mod">
        <pc:chgData name="Iryna Sushko" userId="89056467-873f-4b5a-b074-e46cf5427433" providerId="ADAL" clId="{737BEDB9-F1D5-43B5-8625-EF7D51D7A709}" dt="2025-10-06T09:53:12.729" v="3281"/>
        <pc:sldMkLst>
          <pc:docMk/>
          <pc:sldMk cId="2483068515" sldId="2147481565"/>
        </pc:sldMkLst>
        <pc:spChg chg="add mod">
          <ac:chgData name="Iryna Sushko" userId="89056467-873f-4b5a-b074-e46cf5427433" providerId="ADAL" clId="{737BEDB9-F1D5-43B5-8625-EF7D51D7A709}" dt="2025-09-29T14:40:23.724" v="1107" actId="14100"/>
          <ac:spMkLst>
            <pc:docMk/>
            <pc:sldMk cId="2483068515" sldId="2147481565"/>
            <ac:spMk id="12" creationId="{19C686AE-28AC-B3A8-D50F-4F2F018CDE46}"/>
          </ac:spMkLst>
        </pc:spChg>
        <pc:spChg chg="mod">
          <ac:chgData name="Iryna Sushko" userId="89056467-873f-4b5a-b074-e46cf5427433" providerId="ADAL" clId="{737BEDB9-F1D5-43B5-8625-EF7D51D7A709}" dt="2025-10-06T09:53:12.729" v="3281"/>
          <ac:spMkLst>
            <pc:docMk/>
            <pc:sldMk cId="2483068515" sldId="2147481565"/>
            <ac:spMk id="13" creationId="{093B5C26-AECA-31B7-128D-59832360D772}"/>
          </ac:spMkLst>
        </pc:spChg>
        <pc:spChg chg="mod">
          <ac:chgData name="Iryna Sushko" userId="89056467-873f-4b5a-b074-e46cf5427433" providerId="ADAL" clId="{737BEDB9-F1D5-43B5-8625-EF7D51D7A709}" dt="2025-09-29T14:40:20.677" v="1106" actId="14100"/>
          <ac:spMkLst>
            <pc:docMk/>
            <pc:sldMk cId="2483068515" sldId="2147481565"/>
            <ac:spMk id="37" creationId="{DBE09276-1EC8-7FDB-10C4-AD9D11EED04E}"/>
          </ac:spMkLst>
        </pc:spChg>
      </pc:sldChg>
      <pc:sldChg chg="modSp add del mod">
        <pc:chgData name="Iryna Sushko" userId="89056467-873f-4b5a-b074-e46cf5427433" providerId="ADAL" clId="{737BEDB9-F1D5-43B5-8625-EF7D51D7A709}" dt="2025-09-29T14:22:29.681" v="1095" actId="47"/>
        <pc:sldMkLst>
          <pc:docMk/>
          <pc:sldMk cId="2254753662" sldId="2147481566"/>
        </pc:sldMkLst>
      </pc:sldChg>
      <pc:sldChg chg="addSp modSp add del mod">
        <pc:chgData name="Iryna Sushko" userId="89056467-873f-4b5a-b074-e46cf5427433" providerId="ADAL" clId="{737BEDB9-F1D5-43B5-8625-EF7D51D7A709}" dt="2025-09-29T14:22:31.056" v="1096" actId="47"/>
        <pc:sldMkLst>
          <pc:docMk/>
          <pc:sldMk cId="690981269" sldId="2147481567"/>
        </pc:sldMkLst>
      </pc:sldChg>
      <pc:sldChg chg="delSp modSp add mod">
        <pc:chgData name="Iryna Sushko" userId="89056467-873f-4b5a-b074-e46cf5427433" providerId="ADAL" clId="{737BEDB9-F1D5-43B5-8625-EF7D51D7A709}" dt="2025-10-06T09:53:17.045" v="3282"/>
        <pc:sldMkLst>
          <pc:docMk/>
          <pc:sldMk cId="649893245" sldId="2147481568"/>
        </pc:sldMkLst>
        <pc:spChg chg="mod">
          <ac:chgData name="Iryna Sushko" userId="89056467-873f-4b5a-b074-e46cf5427433" providerId="ADAL" clId="{737BEDB9-F1D5-43B5-8625-EF7D51D7A709}" dt="2025-09-29T14:21:34.668" v="1089" actId="14100"/>
          <ac:spMkLst>
            <pc:docMk/>
            <pc:sldMk cId="649893245" sldId="2147481568"/>
            <ac:spMk id="12" creationId="{21D9C5E1-FCA1-75D2-FDFC-510A71B77F6E}"/>
          </ac:spMkLst>
        </pc:spChg>
        <pc:spChg chg="mod">
          <ac:chgData name="Iryna Sushko" userId="89056467-873f-4b5a-b074-e46cf5427433" providerId="ADAL" clId="{737BEDB9-F1D5-43B5-8625-EF7D51D7A709}" dt="2025-10-06T09:53:17.045" v="3282"/>
          <ac:spMkLst>
            <pc:docMk/>
            <pc:sldMk cId="649893245" sldId="2147481568"/>
            <ac:spMk id="13" creationId="{55791B47-15EC-82FA-C1D2-4D2CC9328BBF}"/>
          </ac:spMkLst>
        </pc:spChg>
        <pc:spChg chg="mod">
          <ac:chgData name="Iryna Sushko" userId="89056467-873f-4b5a-b074-e46cf5427433" providerId="ADAL" clId="{737BEDB9-F1D5-43B5-8625-EF7D51D7A709}" dt="2025-09-29T14:22:02.986" v="1092" actId="790"/>
          <ac:spMkLst>
            <pc:docMk/>
            <pc:sldMk cId="649893245" sldId="2147481568"/>
            <ac:spMk id="37" creationId="{E2F5B5C5-2227-961C-BF6F-C4CD90BFB051}"/>
          </ac:spMkLst>
        </pc:spChg>
      </pc:sldChg>
      <pc:sldChg chg="delSp modSp add mod">
        <pc:chgData name="Iryna Sushko" userId="89056467-873f-4b5a-b074-e46cf5427433" providerId="ADAL" clId="{737BEDB9-F1D5-43B5-8625-EF7D51D7A709}" dt="2025-10-06T09:53:20.389" v="3283"/>
        <pc:sldMkLst>
          <pc:docMk/>
          <pc:sldMk cId="3723144383" sldId="2147481569"/>
        </pc:sldMkLst>
        <pc:spChg chg="mod">
          <ac:chgData name="Iryna Sushko" userId="89056467-873f-4b5a-b074-e46cf5427433" providerId="ADAL" clId="{737BEDB9-F1D5-43B5-8625-EF7D51D7A709}" dt="2025-09-29T14:40:50.219" v="1110" actId="14100"/>
          <ac:spMkLst>
            <pc:docMk/>
            <pc:sldMk cId="3723144383" sldId="2147481569"/>
            <ac:spMk id="12" creationId="{ABFA2C25-33A8-4A51-0A52-F3A253869627}"/>
          </ac:spMkLst>
        </pc:spChg>
        <pc:spChg chg="mod">
          <ac:chgData name="Iryna Sushko" userId="89056467-873f-4b5a-b074-e46cf5427433" providerId="ADAL" clId="{737BEDB9-F1D5-43B5-8625-EF7D51D7A709}" dt="2025-10-06T09:53:20.389" v="3283"/>
          <ac:spMkLst>
            <pc:docMk/>
            <pc:sldMk cId="3723144383" sldId="2147481569"/>
            <ac:spMk id="13" creationId="{F0C7ACCD-C741-CCE3-75C5-35B664CDAB87}"/>
          </ac:spMkLst>
        </pc:spChg>
        <pc:spChg chg="mod">
          <ac:chgData name="Iryna Sushko" userId="89056467-873f-4b5a-b074-e46cf5427433" providerId="ADAL" clId="{737BEDB9-F1D5-43B5-8625-EF7D51D7A709}" dt="2025-09-29T14:40:41.909" v="1109" actId="14100"/>
          <ac:spMkLst>
            <pc:docMk/>
            <pc:sldMk cId="3723144383" sldId="2147481569"/>
            <ac:spMk id="37" creationId="{0D053DF1-257E-E870-1E84-8B9C526439BF}"/>
          </ac:spMkLst>
        </pc:spChg>
      </pc:sldChg>
      <pc:sldChg chg="addSp delSp modSp add mod">
        <pc:chgData name="Iryna Sushko" userId="89056467-873f-4b5a-b074-e46cf5427433" providerId="ADAL" clId="{737BEDB9-F1D5-43B5-8625-EF7D51D7A709}" dt="2025-10-06T09:53:24.171" v="3284"/>
        <pc:sldMkLst>
          <pc:docMk/>
          <pc:sldMk cId="642006193" sldId="2147481570"/>
        </pc:sldMkLst>
        <pc:spChg chg="mod">
          <ac:chgData name="Iryna Sushko" userId="89056467-873f-4b5a-b074-e46cf5427433" providerId="ADAL" clId="{737BEDB9-F1D5-43B5-8625-EF7D51D7A709}" dt="2025-09-29T14:53:24.290" v="1254" actId="164"/>
          <ac:spMkLst>
            <pc:docMk/>
            <pc:sldMk cId="642006193" sldId="2147481570"/>
            <ac:spMk id="5" creationId="{C8D75794-565B-C41E-04EC-C8018035E82A}"/>
          </ac:spMkLst>
        </pc:spChg>
        <pc:spChg chg="mod">
          <ac:chgData name="Iryna Sushko" userId="89056467-873f-4b5a-b074-e46cf5427433" providerId="ADAL" clId="{737BEDB9-F1D5-43B5-8625-EF7D51D7A709}" dt="2025-09-29T14:53:24.290" v="1254" actId="164"/>
          <ac:spMkLst>
            <pc:docMk/>
            <pc:sldMk cId="642006193" sldId="2147481570"/>
            <ac:spMk id="8" creationId="{64B133DB-83BA-C150-7DB6-A469FEDACD41}"/>
          </ac:spMkLst>
        </pc:spChg>
        <pc:spChg chg="mod">
          <ac:chgData name="Iryna Sushko" userId="89056467-873f-4b5a-b074-e46cf5427433" providerId="ADAL" clId="{737BEDB9-F1D5-43B5-8625-EF7D51D7A709}" dt="2025-10-06T09:53:24.171" v="3284"/>
          <ac:spMkLst>
            <pc:docMk/>
            <pc:sldMk cId="642006193" sldId="2147481570"/>
            <ac:spMk id="13" creationId="{CAD4FCED-2A23-2F83-3B7F-3FC49B084BF4}"/>
          </ac:spMkLst>
        </pc:spChg>
        <pc:spChg chg="mod topLvl">
          <ac:chgData name="Iryna Sushko" userId="89056467-873f-4b5a-b074-e46cf5427433" providerId="ADAL" clId="{737BEDB9-F1D5-43B5-8625-EF7D51D7A709}" dt="2025-10-03T07:25:17.191" v="2691" actId="14100"/>
          <ac:spMkLst>
            <pc:docMk/>
            <pc:sldMk cId="642006193" sldId="2147481570"/>
            <ac:spMk id="17" creationId="{3B1E03BA-566A-932F-2E5A-9D1A8FC26D52}"/>
          </ac:spMkLst>
        </pc:spChg>
        <pc:spChg chg="mod topLvl">
          <ac:chgData name="Iryna Sushko" userId="89056467-873f-4b5a-b074-e46cf5427433" providerId="ADAL" clId="{737BEDB9-F1D5-43B5-8625-EF7D51D7A709}" dt="2025-09-29T14:54:23.100" v="1288" actId="1076"/>
          <ac:spMkLst>
            <pc:docMk/>
            <pc:sldMk cId="642006193" sldId="2147481570"/>
            <ac:spMk id="18" creationId="{7A834CDF-6ADA-CFC5-085C-200BF8A995B9}"/>
          </ac:spMkLst>
        </pc:spChg>
        <pc:grpChg chg="add mod">
          <ac:chgData name="Iryna Sushko" userId="89056467-873f-4b5a-b074-e46cf5427433" providerId="ADAL" clId="{737BEDB9-F1D5-43B5-8625-EF7D51D7A709}" dt="2025-09-29T14:53:24.290" v="1254" actId="164"/>
          <ac:grpSpMkLst>
            <pc:docMk/>
            <pc:sldMk cId="642006193" sldId="2147481570"/>
            <ac:grpSpMk id="14" creationId="{21C06A34-5DAF-F863-4E33-12F767FE722B}"/>
          </ac:grpSpMkLst>
        </pc:grpChg>
        <pc:picChg chg="mod">
          <ac:chgData name="Iryna Sushko" userId="89056467-873f-4b5a-b074-e46cf5427433" providerId="ADAL" clId="{737BEDB9-F1D5-43B5-8625-EF7D51D7A709}" dt="2025-09-29T14:53:24.290" v="1254" actId="164"/>
          <ac:picMkLst>
            <pc:docMk/>
            <pc:sldMk cId="642006193" sldId="2147481570"/>
            <ac:picMk id="4" creationId="{47A0D4A1-6DE3-E1AE-927B-29C1B91FAD58}"/>
          </ac:picMkLst>
        </pc:picChg>
      </pc:sldChg>
      <pc:sldChg chg="modSp add mod">
        <pc:chgData name="Iryna Sushko" userId="89056467-873f-4b5a-b074-e46cf5427433" providerId="ADAL" clId="{737BEDB9-F1D5-43B5-8625-EF7D51D7A709}" dt="2025-09-29T15:03:49.447" v="1358" actId="20577"/>
        <pc:sldMkLst>
          <pc:docMk/>
          <pc:sldMk cId="116736260" sldId="2147481571"/>
        </pc:sldMkLst>
        <pc:spChg chg="mod">
          <ac:chgData name="Iryna Sushko" userId="89056467-873f-4b5a-b074-e46cf5427433" providerId="ADAL" clId="{737BEDB9-F1D5-43B5-8625-EF7D51D7A709}" dt="2025-09-29T15:03:49.447" v="1358" actId="20577"/>
          <ac:spMkLst>
            <pc:docMk/>
            <pc:sldMk cId="116736260" sldId="2147481571"/>
            <ac:spMk id="2" creationId="{B078BC6F-02FD-70AD-0EBB-701F00F32B05}"/>
          </ac:spMkLst>
        </pc:spChg>
        <pc:spChg chg="mod">
          <ac:chgData name="Iryna Sushko" userId="89056467-873f-4b5a-b074-e46cf5427433" providerId="ADAL" clId="{737BEDB9-F1D5-43B5-8625-EF7D51D7A709}" dt="2025-09-29T15:02:46.364" v="1336" actId="13926"/>
          <ac:spMkLst>
            <pc:docMk/>
            <pc:sldMk cId="116736260" sldId="2147481571"/>
            <ac:spMk id="9" creationId="{DBE691B5-C806-00F2-21A5-EF37BC2F30A4}"/>
          </ac:spMkLst>
        </pc:spChg>
        <pc:picChg chg="mod">
          <ac:chgData name="Iryna Sushko" userId="89056467-873f-4b5a-b074-e46cf5427433" providerId="ADAL" clId="{737BEDB9-F1D5-43B5-8625-EF7D51D7A709}" dt="2025-09-29T15:02:27.260" v="1334" actId="14826"/>
          <ac:picMkLst>
            <pc:docMk/>
            <pc:sldMk cId="116736260" sldId="2147481571"/>
            <ac:picMk id="5" creationId="{5B746CB6-6ABE-586F-B304-ECF2078ABD7E}"/>
          </ac:picMkLst>
        </pc:picChg>
      </pc:sldChg>
      <pc:sldChg chg="modSp add del mod modNotesTx">
        <pc:chgData name="Iryna Sushko" userId="89056467-873f-4b5a-b074-e46cf5427433" providerId="ADAL" clId="{737BEDB9-F1D5-43B5-8625-EF7D51D7A709}" dt="2025-10-03T07:53:32.428" v="2972" actId="47"/>
        <pc:sldMkLst>
          <pc:docMk/>
          <pc:sldMk cId="2309881130" sldId="2147481572"/>
        </pc:sldMkLst>
      </pc:sldChg>
      <pc:sldChg chg="addSp delSp modSp add mod setBg">
        <pc:chgData name="Iryna Sushko" userId="89056467-873f-4b5a-b074-e46cf5427433" providerId="ADAL" clId="{737BEDB9-F1D5-43B5-8625-EF7D51D7A709}" dt="2025-10-02T10:10:41.446" v="2509" actId="20577"/>
        <pc:sldMkLst>
          <pc:docMk/>
          <pc:sldMk cId="2433355255" sldId="2147481573"/>
        </pc:sldMkLst>
        <pc:spChg chg="add mod">
          <ac:chgData name="Iryna Sushko" userId="89056467-873f-4b5a-b074-e46cf5427433" providerId="ADAL" clId="{737BEDB9-F1D5-43B5-8625-EF7D51D7A709}" dt="2025-09-30T15:45:56.251" v="2508" actId="1076"/>
          <ac:spMkLst>
            <pc:docMk/>
            <pc:sldMk cId="2433355255" sldId="2147481573"/>
            <ac:spMk id="2" creationId="{CF82D16B-1E35-2787-55B0-AB1FE93A27D3}"/>
          </ac:spMkLst>
        </pc:spChg>
        <pc:spChg chg="mod">
          <ac:chgData name="Iryna Sushko" userId="89056467-873f-4b5a-b074-e46cf5427433" providerId="ADAL" clId="{737BEDB9-F1D5-43B5-8625-EF7D51D7A709}" dt="2025-09-30T15:45:56.251" v="2508" actId="1076"/>
          <ac:spMkLst>
            <pc:docMk/>
            <pc:sldMk cId="2433355255" sldId="2147481573"/>
            <ac:spMk id="3" creationId="{C3149439-D1ED-E2CC-DA4F-AA08AAD595CE}"/>
          </ac:spMkLst>
        </pc:spChg>
        <pc:spChg chg="mod">
          <ac:chgData name="Iryna Sushko" userId="89056467-873f-4b5a-b074-e46cf5427433" providerId="ADAL" clId="{737BEDB9-F1D5-43B5-8625-EF7D51D7A709}" dt="2025-09-30T15:45:56.251" v="2508" actId="1076"/>
          <ac:spMkLst>
            <pc:docMk/>
            <pc:sldMk cId="2433355255" sldId="2147481573"/>
            <ac:spMk id="5" creationId="{12139A9F-7D39-E752-ADC8-0769385297A8}"/>
          </ac:spMkLst>
        </pc:spChg>
        <pc:spChg chg="mod">
          <ac:chgData name="Iryna Sushko" userId="89056467-873f-4b5a-b074-e46cf5427433" providerId="ADAL" clId="{737BEDB9-F1D5-43B5-8625-EF7D51D7A709}" dt="2025-09-29T15:34:35.407" v="2273" actId="20577"/>
          <ac:spMkLst>
            <pc:docMk/>
            <pc:sldMk cId="2433355255" sldId="2147481573"/>
            <ac:spMk id="6" creationId="{91136E38-EC78-D7A6-911A-0019C68BA618}"/>
          </ac:spMkLst>
        </pc:spChg>
        <pc:spChg chg="mod">
          <ac:chgData name="Iryna Sushko" userId="89056467-873f-4b5a-b074-e46cf5427433" providerId="ADAL" clId="{737BEDB9-F1D5-43B5-8625-EF7D51D7A709}" dt="2025-09-30T15:45:56.251" v="2508" actId="1076"/>
          <ac:spMkLst>
            <pc:docMk/>
            <pc:sldMk cId="2433355255" sldId="2147481573"/>
            <ac:spMk id="7" creationId="{2802DCB4-422D-E9E2-49A1-CDD90964DEEF}"/>
          </ac:spMkLst>
        </pc:spChg>
        <pc:spChg chg="mod">
          <ac:chgData name="Iryna Sushko" userId="89056467-873f-4b5a-b074-e46cf5427433" providerId="ADAL" clId="{737BEDB9-F1D5-43B5-8625-EF7D51D7A709}" dt="2025-09-30T15:43:57.696" v="2487" actId="1076"/>
          <ac:spMkLst>
            <pc:docMk/>
            <pc:sldMk cId="2433355255" sldId="2147481573"/>
            <ac:spMk id="8" creationId="{93549813-D543-9F02-EDC6-7CD9C5AEB239}"/>
          </ac:spMkLst>
        </pc:spChg>
        <pc:spChg chg="mod">
          <ac:chgData name="Iryna Sushko" userId="89056467-873f-4b5a-b074-e46cf5427433" providerId="ADAL" clId="{737BEDB9-F1D5-43B5-8625-EF7D51D7A709}" dt="2025-09-30T15:45:56.251" v="2508" actId="1076"/>
          <ac:spMkLst>
            <pc:docMk/>
            <pc:sldMk cId="2433355255" sldId="2147481573"/>
            <ac:spMk id="9" creationId="{8107C28C-11B1-8939-A916-8E9F85417DD5}"/>
          </ac:spMkLst>
        </pc:spChg>
        <pc:spChg chg="mod">
          <ac:chgData name="Iryna Sushko" userId="89056467-873f-4b5a-b074-e46cf5427433" providerId="ADAL" clId="{737BEDB9-F1D5-43B5-8625-EF7D51D7A709}" dt="2025-09-30T15:45:56.251" v="2508" actId="1076"/>
          <ac:spMkLst>
            <pc:docMk/>
            <pc:sldMk cId="2433355255" sldId="2147481573"/>
            <ac:spMk id="10" creationId="{7BF71795-B92D-330C-5BB4-A0A240C9F1B6}"/>
          </ac:spMkLst>
        </pc:spChg>
        <pc:spChg chg="mod">
          <ac:chgData name="Iryna Sushko" userId="89056467-873f-4b5a-b074-e46cf5427433" providerId="ADAL" clId="{737BEDB9-F1D5-43B5-8625-EF7D51D7A709}" dt="2025-10-02T10:10:41.446" v="2509" actId="20577"/>
          <ac:spMkLst>
            <pc:docMk/>
            <pc:sldMk cId="2433355255" sldId="2147481573"/>
            <ac:spMk id="15" creationId="{87F34473-EDEC-D5B0-6685-BE67D126137E}"/>
          </ac:spMkLst>
        </pc:spChg>
        <pc:spChg chg="mod">
          <ac:chgData name="Iryna Sushko" userId="89056467-873f-4b5a-b074-e46cf5427433" providerId="ADAL" clId="{737BEDB9-F1D5-43B5-8625-EF7D51D7A709}" dt="2025-09-30T15:45:56.251" v="2508" actId="1076"/>
          <ac:spMkLst>
            <pc:docMk/>
            <pc:sldMk cId="2433355255" sldId="2147481573"/>
            <ac:spMk id="16" creationId="{710B0313-8AC7-9C3A-3068-61F30C166790}"/>
          </ac:spMkLst>
        </pc:spChg>
        <pc:spChg chg="add mod">
          <ac:chgData name="Iryna Sushko" userId="89056467-873f-4b5a-b074-e46cf5427433" providerId="ADAL" clId="{737BEDB9-F1D5-43B5-8625-EF7D51D7A709}" dt="2025-09-30T15:45:56.251" v="2508" actId="1076"/>
          <ac:spMkLst>
            <pc:docMk/>
            <pc:sldMk cId="2433355255" sldId="2147481573"/>
            <ac:spMk id="17" creationId="{06D42C46-535F-13F5-F288-8DE0E6009BDD}"/>
          </ac:spMkLst>
        </pc:spChg>
        <pc:spChg chg="add mod">
          <ac:chgData name="Iryna Sushko" userId="89056467-873f-4b5a-b074-e46cf5427433" providerId="ADAL" clId="{737BEDB9-F1D5-43B5-8625-EF7D51D7A709}" dt="2025-09-30T15:44:20.728" v="2491" actId="20577"/>
          <ac:spMkLst>
            <pc:docMk/>
            <pc:sldMk cId="2433355255" sldId="2147481573"/>
            <ac:spMk id="18" creationId="{BF89E0F9-30F8-96DD-3509-36A3DB31AB3D}"/>
          </ac:spMkLst>
        </pc:spChg>
        <pc:spChg chg="mod">
          <ac:chgData name="Iryna Sushko" userId="89056467-873f-4b5a-b074-e46cf5427433" providerId="ADAL" clId="{737BEDB9-F1D5-43B5-8625-EF7D51D7A709}" dt="2025-09-30T15:45:56.251" v="2508" actId="1076"/>
          <ac:spMkLst>
            <pc:docMk/>
            <pc:sldMk cId="2433355255" sldId="2147481573"/>
            <ac:spMk id="31" creationId="{F7FE046A-E378-2350-B6EA-CB59C9B9D9C8}"/>
          </ac:spMkLst>
        </pc:spChg>
      </pc:sldChg>
      <pc:sldChg chg="addSp delSp modSp add mod">
        <pc:chgData name="Iryna Sushko" userId="89056467-873f-4b5a-b074-e46cf5427433" providerId="ADAL" clId="{737BEDB9-F1D5-43B5-8625-EF7D51D7A709}" dt="2025-10-03T07:48:15.612" v="2884" actId="948"/>
        <pc:sldMkLst>
          <pc:docMk/>
          <pc:sldMk cId="2724250906" sldId="2147481574"/>
        </pc:sldMkLst>
        <pc:spChg chg="add mod">
          <ac:chgData name="Iryna Sushko" userId="89056467-873f-4b5a-b074-e46cf5427433" providerId="ADAL" clId="{737BEDB9-F1D5-43B5-8625-EF7D51D7A709}" dt="2025-10-03T07:47:56.251" v="2878" actId="14100"/>
          <ac:spMkLst>
            <pc:docMk/>
            <pc:sldMk cId="2724250906" sldId="2147481574"/>
            <ac:spMk id="11" creationId="{B4C4349B-107E-C13E-F7A8-B4652243DC54}"/>
          </ac:spMkLst>
        </pc:spChg>
        <pc:spChg chg="add mod">
          <ac:chgData name="Iryna Sushko" userId="89056467-873f-4b5a-b074-e46cf5427433" providerId="ADAL" clId="{737BEDB9-F1D5-43B5-8625-EF7D51D7A709}" dt="2025-10-03T07:48:15.612" v="2884" actId="948"/>
          <ac:spMkLst>
            <pc:docMk/>
            <pc:sldMk cId="2724250906" sldId="2147481574"/>
            <ac:spMk id="12" creationId="{3FB356B5-206E-9826-351E-3A49C29EE9EB}"/>
          </ac:spMkLst>
        </pc:spChg>
        <pc:spChg chg="add mod">
          <ac:chgData name="Iryna Sushko" userId="89056467-873f-4b5a-b074-e46cf5427433" providerId="ADAL" clId="{737BEDB9-F1D5-43B5-8625-EF7D51D7A709}" dt="2025-10-03T07:47:38.455" v="2874"/>
          <ac:spMkLst>
            <pc:docMk/>
            <pc:sldMk cId="2724250906" sldId="2147481574"/>
            <ac:spMk id="14" creationId="{ED961931-5C23-0B1E-636B-968DF49E3D56}"/>
          </ac:spMkLst>
        </pc:spChg>
        <pc:picChg chg="mod">
          <ac:chgData name="Iryna Sushko" userId="89056467-873f-4b5a-b074-e46cf5427433" providerId="ADAL" clId="{737BEDB9-F1D5-43B5-8625-EF7D51D7A709}" dt="2025-10-03T07:40:23.180" v="2777" actId="14826"/>
          <ac:picMkLst>
            <pc:docMk/>
            <pc:sldMk cId="2724250906" sldId="2147481574"/>
            <ac:picMk id="5" creationId="{28DCFB07-D972-6993-7648-56A63CD894BE}"/>
          </ac:picMkLst>
        </pc:picChg>
        <pc:picChg chg="add mod">
          <ac:chgData name="Iryna Sushko" userId="89056467-873f-4b5a-b074-e46cf5427433" providerId="ADAL" clId="{737BEDB9-F1D5-43B5-8625-EF7D51D7A709}" dt="2025-10-03T07:47:38.455" v="2874"/>
          <ac:picMkLst>
            <pc:docMk/>
            <pc:sldMk cId="2724250906" sldId="2147481574"/>
            <ac:picMk id="13" creationId="{3BC42F23-7615-67C3-43F8-1683E593B14D}"/>
          </ac:picMkLst>
        </pc:picChg>
      </pc:sldChg>
      <pc:sldChg chg="modSp add del mod">
        <pc:chgData name="Iryna Sushko" userId="89056467-873f-4b5a-b074-e46cf5427433" providerId="ADAL" clId="{737BEDB9-F1D5-43B5-8625-EF7D51D7A709}" dt="2025-10-03T07:40:30.503" v="2778" actId="47"/>
        <pc:sldMkLst>
          <pc:docMk/>
          <pc:sldMk cId="1092795299" sldId="2147481575"/>
        </pc:sldMkLst>
      </pc:sldChg>
      <pc:sldChg chg="addSp delSp modSp add mod">
        <pc:chgData name="Iryna Sushko" userId="89056467-873f-4b5a-b074-e46cf5427433" providerId="ADAL" clId="{737BEDB9-F1D5-43B5-8625-EF7D51D7A709}" dt="2025-10-03T07:52:03.564" v="2896" actId="255"/>
        <pc:sldMkLst>
          <pc:docMk/>
          <pc:sldMk cId="1785127748" sldId="2147481575"/>
        </pc:sldMkLst>
        <pc:spChg chg="add mod">
          <ac:chgData name="Iryna Sushko" userId="89056467-873f-4b5a-b074-e46cf5427433" providerId="ADAL" clId="{737BEDB9-F1D5-43B5-8625-EF7D51D7A709}" dt="2025-10-03T07:51:30.750" v="2887"/>
          <ac:spMkLst>
            <pc:docMk/>
            <pc:sldMk cId="1785127748" sldId="2147481575"/>
            <ac:spMk id="18" creationId="{986698C0-8CD0-D236-29CA-7D924DE98B12}"/>
          </ac:spMkLst>
        </pc:spChg>
        <pc:spChg chg="add mod">
          <ac:chgData name="Iryna Sushko" userId="89056467-873f-4b5a-b074-e46cf5427433" providerId="ADAL" clId="{737BEDB9-F1D5-43B5-8625-EF7D51D7A709}" dt="2025-10-03T07:51:30.750" v="2887"/>
          <ac:spMkLst>
            <pc:docMk/>
            <pc:sldMk cId="1785127748" sldId="2147481575"/>
            <ac:spMk id="20" creationId="{4CB7C5B9-D81A-40E2-4050-C99BAE9A227E}"/>
          </ac:spMkLst>
        </pc:spChg>
        <pc:spChg chg="add mod">
          <ac:chgData name="Iryna Sushko" userId="89056467-873f-4b5a-b074-e46cf5427433" providerId="ADAL" clId="{737BEDB9-F1D5-43B5-8625-EF7D51D7A709}" dt="2025-10-03T07:51:30.750" v="2887"/>
          <ac:spMkLst>
            <pc:docMk/>
            <pc:sldMk cId="1785127748" sldId="2147481575"/>
            <ac:spMk id="22" creationId="{2F4ACD4C-2B67-91E3-13C1-3B53FC4CB2A6}"/>
          </ac:spMkLst>
        </pc:spChg>
        <pc:spChg chg="add mod">
          <ac:chgData name="Iryna Sushko" userId="89056467-873f-4b5a-b074-e46cf5427433" providerId="ADAL" clId="{737BEDB9-F1D5-43B5-8625-EF7D51D7A709}" dt="2025-10-03T07:52:03.564" v="2896" actId="255"/>
          <ac:spMkLst>
            <pc:docMk/>
            <pc:sldMk cId="1785127748" sldId="2147481575"/>
            <ac:spMk id="23" creationId="{3125EA06-763C-840D-08A7-4F6BBFBAD86B}"/>
          </ac:spMkLst>
        </pc:spChg>
        <pc:spChg chg="add mod">
          <ac:chgData name="Iryna Sushko" userId="89056467-873f-4b5a-b074-e46cf5427433" providerId="ADAL" clId="{737BEDB9-F1D5-43B5-8625-EF7D51D7A709}" dt="2025-10-03T07:51:30.750" v="2887"/>
          <ac:spMkLst>
            <pc:docMk/>
            <pc:sldMk cId="1785127748" sldId="2147481575"/>
            <ac:spMk id="24" creationId="{7471D69B-BA70-16DE-E37E-3AE5EC6FBD12}"/>
          </ac:spMkLst>
        </pc:spChg>
        <pc:picChg chg="add mod">
          <ac:chgData name="Iryna Sushko" userId="89056467-873f-4b5a-b074-e46cf5427433" providerId="ADAL" clId="{737BEDB9-F1D5-43B5-8625-EF7D51D7A709}" dt="2025-10-03T07:43:27.773" v="2836" actId="12789"/>
          <ac:picMkLst>
            <pc:docMk/>
            <pc:sldMk cId="1785127748" sldId="2147481575"/>
            <ac:picMk id="12" creationId="{721C9DC5-7D0A-9F5A-7E0A-12BF7960E354}"/>
          </ac:picMkLst>
        </pc:picChg>
        <pc:picChg chg="add mod">
          <ac:chgData name="Iryna Sushko" userId="89056467-873f-4b5a-b074-e46cf5427433" providerId="ADAL" clId="{737BEDB9-F1D5-43B5-8625-EF7D51D7A709}" dt="2025-10-03T07:51:30.750" v="2887"/>
          <ac:picMkLst>
            <pc:docMk/>
            <pc:sldMk cId="1785127748" sldId="2147481575"/>
            <ac:picMk id="21" creationId="{472A76DA-05CC-A59E-9A17-1CE4DDCDD39C}"/>
          </ac:picMkLst>
        </pc:picChg>
      </pc:sldChg>
      <pc:sldChg chg="addSp delSp modSp add mod">
        <pc:chgData name="Iryna Sushko" userId="89056467-873f-4b5a-b074-e46cf5427433" providerId="ADAL" clId="{737BEDB9-F1D5-43B5-8625-EF7D51D7A709}" dt="2025-10-03T07:52:43.847" v="2971" actId="20577"/>
        <pc:sldMkLst>
          <pc:docMk/>
          <pc:sldMk cId="2895881937" sldId="2147481576"/>
        </pc:sldMkLst>
        <pc:spChg chg="mod">
          <ac:chgData name="Iryna Sushko" userId="89056467-873f-4b5a-b074-e46cf5427433" providerId="ADAL" clId="{737BEDB9-F1D5-43B5-8625-EF7D51D7A709}" dt="2025-10-03T07:46:52.756" v="2868" actId="1076"/>
          <ac:spMkLst>
            <pc:docMk/>
            <pc:sldMk cId="2895881937" sldId="2147481576"/>
            <ac:spMk id="2" creationId="{20C37CAF-F0B2-8463-B4D4-36292CB0B889}"/>
          </ac:spMkLst>
        </pc:spChg>
        <pc:spChg chg="mod">
          <ac:chgData name="Iryna Sushko" userId="89056467-873f-4b5a-b074-e46cf5427433" providerId="ADAL" clId="{737BEDB9-F1D5-43B5-8625-EF7D51D7A709}" dt="2025-10-03T07:46:52.756" v="2868" actId="1076"/>
          <ac:spMkLst>
            <pc:docMk/>
            <pc:sldMk cId="2895881937" sldId="2147481576"/>
            <ac:spMk id="3" creationId="{5095FD57-C2A9-E242-D3E7-611A4BCD0542}"/>
          </ac:spMkLst>
        </pc:spChg>
        <pc:spChg chg="add mod">
          <ac:chgData name="Iryna Sushko" userId="89056467-873f-4b5a-b074-e46cf5427433" providerId="ADAL" clId="{737BEDB9-F1D5-43B5-8625-EF7D51D7A709}" dt="2025-10-03T07:52:43.847" v="2971" actId="20577"/>
          <ac:spMkLst>
            <pc:docMk/>
            <pc:sldMk cId="2895881937" sldId="2147481576"/>
            <ac:spMk id="5" creationId="{78A6037A-918F-BEAA-6A85-708596B3DFBC}"/>
          </ac:spMkLst>
        </pc:spChg>
        <pc:spChg chg="mod">
          <ac:chgData name="Iryna Sushko" userId="89056467-873f-4b5a-b074-e46cf5427433" providerId="ADAL" clId="{737BEDB9-F1D5-43B5-8625-EF7D51D7A709}" dt="2025-10-03T07:47:11.972" v="2870" actId="1076"/>
          <ac:spMkLst>
            <pc:docMk/>
            <pc:sldMk cId="2895881937" sldId="2147481576"/>
            <ac:spMk id="6" creationId="{3ABCD312-58F8-2FE1-2F60-26B405C70490}"/>
          </ac:spMkLst>
        </pc:spChg>
        <pc:spChg chg="mod">
          <ac:chgData name="Iryna Sushko" userId="89056467-873f-4b5a-b074-e46cf5427433" providerId="ADAL" clId="{737BEDB9-F1D5-43B5-8625-EF7D51D7A709}" dt="2025-10-03T07:47:11.972" v="2870" actId="1076"/>
          <ac:spMkLst>
            <pc:docMk/>
            <pc:sldMk cId="2895881937" sldId="2147481576"/>
            <ac:spMk id="7" creationId="{60C51D2D-8CE7-4DF6-E971-1DB4F9C84CAF}"/>
          </ac:spMkLst>
        </pc:spChg>
        <pc:spChg chg="add mod">
          <ac:chgData name="Iryna Sushko" userId="89056467-873f-4b5a-b074-e46cf5427433" providerId="ADAL" clId="{737BEDB9-F1D5-43B5-8625-EF7D51D7A709}" dt="2025-10-03T07:46:52.756" v="2868" actId="1076"/>
          <ac:spMkLst>
            <pc:docMk/>
            <pc:sldMk cId="2895881937" sldId="2147481576"/>
            <ac:spMk id="8" creationId="{215BDC9B-F7FC-024F-7AB8-5E1C1A1F20B4}"/>
          </ac:spMkLst>
        </pc:spChg>
        <pc:spChg chg="mod">
          <ac:chgData name="Iryna Sushko" userId="89056467-873f-4b5a-b074-e46cf5427433" providerId="ADAL" clId="{737BEDB9-F1D5-43B5-8625-EF7D51D7A709}" dt="2025-10-03T07:46:52.756" v="2868" actId="1076"/>
          <ac:spMkLst>
            <pc:docMk/>
            <pc:sldMk cId="2895881937" sldId="2147481576"/>
            <ac:spMk id="9" creationId="{F85E0085-6629-6ACC-3287-2D4314331B6D}"/>
          </ac:spMkLst>
        </pc:spChg>
        <pc:picChg chg="add mod">
          <ac:chgData name="Iryna Sushko" userId="89056467-873f-4b5a-b074-e46cf5427433" providerId="ADAL" clId="{737BEDB9-F1D5-43B5-8625-EF7D51D7A709}" dt="2025-10-03T07:46:23.880" v="2867" actId="12789"/>
          <ac:picMkLst>
            <pc:docMk/>
            <pc:sldMk cId="2895881937" sldId="2147481576"/>
            <ac:picMk id="11" creationId="{0792D121-A996-CC6A-F76A-EE6DDC584995}"/>
          </ac:picMkLst>
        </pc:picChg>
      </pc:sldChg>
      <pc:sldChg chg="addSp delSp modSp new del mod modClrScheme chgLayout">
        <pc:chgData name="Iryna Sushko" userId="89056467-873f-4b5a-b074-e46cf5427433" providerId="ADAL" clId="{737BEDB9-F1D5-43B5-8625-EF7D51D7A709}" dt="2025-10-03T08:35:06.153" v="3002" actId="47"/>
        <pc:sldMkLst>
          <pc:docMk/>
          <pc:sldMk cId="2940443335" sldId="2147481577"/>
        </pc:sldMkLst>
      </pc:sldChg>
      <pc:sldChg chg="addSp delSp modSp new mod modClrScheme chgLayout">
        <pc:chgData name="Iryna Sushko" userId="89056467-873f-4b5a-b074-e46cf5427433" providerId="ADAL" clId="{737BEDB9-F1D5-43B5-8625-EF7D51D7A709}" dt="2025-10-06T09:52:35.473" v="3270" actId="14100"/>
        <pc:sldMkLst>
          <pc:docMk/>
          <pc:sldMk cId="4172705793" sldId="2147481577"/>
        </pc:sldMkLst>
        <pc:spChg chg="mod ord">
          <ac:chgData name="Iryna Sushko" userId="89056467-873f-4b5a-b074-e46cf5427433" providerId="ADAL" clId="{737BEDB9-F1D5-43B5-8625-EF7D51D7A709}" dt="2025-10-06T09:50:31.175" v="3219" actId="12789"/>
          <ac:spMkLst>
            <pc:docMk/>
            <pc:sldMk cId="4172705793" sldId="2147481577"/>
            <ac:spMk id="8" creationId="{91E6791A-B308-F4BE-F2BD-B812B41CBBB0}"/>
          </ac:spMkLst>
        </pc:spChg>
        <pc:spChg chg="add mod ord">
          <ac:chgData name="Iryna Sushko" userId="89056467-873f-4b5a-b074-e46cf5427433" providerId="ADAL" clId="{737BEDB9-F1D5-43B5-8625-EF7D51D7A709}" dt="2025-10-06T09:49:44.432" v="3153" actId="27636"/>
          <ac:spMkLst>
            <pc:docMk/>
            <pc:sldMk cId="4172705793" sldId="2147481577"/>
            <ac:spMk id="9" creationId="{7EDE0887-A079-7983-59C7-455971BC03A5}"/>
          </ac:spMkLst>
        </pc:spChg>
        <pc:spChg chg="add mod ord">
          <ac:chgData name="Iryna Sushko" userId="89056467-873f-4b5a-b074-e46cf5427433" providerId="ADAL" clId="{737BEDB9-F1D5-43B5-8625-EF7D51D7A709}" dt="2025-10-06T09:50:19.187" v="3217" actId="20577"/>
          <ac:spMkLst>
            <pc:docMk/>
            <pc:sldMk cId="4172705793" sldId="2147481577"/>
            <ac:spMk id="10" creationId="{5EC28F4F-C444-9024-FB80-9F1F3B3F0DF1}"/>
          </ac:spMkLst>
        </pc:spChg>
        <pc:spChg chg="add mod ord">
          <ac:chgData name="Iryna Sushko" userId="89056467-873f-4b5a-b074-e46cf5427433" providerId="ADAL" clId="{737BEDB9-F1D5-43B5-8625-EF7D51D7A709}" dt="2025-10-06T09:49:58.860" v="3157" actId="27636"/>
          <ac:spMkLst>
            <pc:docMk/>
            <pc:sldMk cId="4172705793" sldId="2147481577"/>
            <ac:spMk id="11" creationId="{48149493-2CFE-2835-7075-18EC0A537D2E}"/>
          </ac:spMkLst>
        </pc:spChg>
        <pc:spChg chg="add del mod ord">
          <ac:chgData name="Iryna Sushko" userId="89056467-873f-4b5a-b074-e46cf5427433" providerId="ADAL" clId="{737BEDB9-F1D5-43B5-8625-EF7D51D7A709}" dt="2025-10-06T09:50:26.207" v="3218" actId="478"/>
          <ac:spMkLst>
            <pc:docMk/>
            <pc:sldMk cId="4172705793" sldId="2147481577"/>
            <ac:spMk id="13" creationId="{00E2389D-2DBD-D0DA-9F2C-99ED52FB10E4}"/>
          </ac:spMkLst>
        </pc:spChg>
        <pc:spChg chg="add mod ord">
          <ac:chgData name="Iryna Sushko" userId="89056467-873f-4b5a-b074-e46cf5427433" providerId="ADAL" clId="{737BEDB9-F1D5-43B5-8625-EF7D51D7A709}" dt="2025-10-06T09:52:35.473" v="3270" actId="14100"/>
          <ac:spMkLst>
            <pc:docMk/>
            <pc:sldMk cId="4172705793" sldId="2147481577"/>
            <ac:spMk id="14" creationId="{F51458B5-F4EE-28A8-CC8B-2219DC0F6FAE}"/>
          </ac:spMkLst>
        </pc:spChg>
      </pc:sldChg>
      <pc:sldChg chg="modSp add mod ord">
        <pc:chgData name="Iryna Sushko" userId="89056467-873f-4b5a-b074-e46cf5427433" providerId="ADAL" clId="{737BEDB9-F1D5-43B5-8625-EF7D51D7A709}" dt="2025-10-03T15:04:34.999" v="3095" actId="20577"/>
        <pc:sldMkLst>
          <pc:docMk/>
          <pc:sldMk cId="1886614789" sldId="2147481578"/>
        </pc:sldMkLst>
      </pc:sldChg>
      <pc:sldChg chg="modSp add mod">
        <pc:chgData name="Iryna Sushko" userId="89056467-873f-4b5a-b074-e46cf5427433" providerId="ADAL" clId="{737BEDB9-F1D5-43B5-8625-EF7D51D7A709}" dt="2025-10-03T15:04:41.903" v="3097"/>
        <pc:sldMkLst>
          <pc:docMk/>
          <pc:sldMk cId="2099186634" sldId="2147481579"/>
        </pc:sldMkLst>
      </pc:sldChg>
      <pc:sldChg chg="addSp delSp modSp new mod">
        <pc:chgData name="Iryna Sushko" userId="89056467-873f-4b5a-b074-e46cf5427433" providerId="ADAL" clId="{737BEDB9-F1D5-43B5-8625-EF7D51D7A709}" dt="2025-10-03T15:37:45.527" v="3146" actId="12788"/>
        <pc:sldMkLst>
          <pc:docMk/>
          <pc:sldMk cId="1397708566" sldId="2147481580"/>
        </pc:sldMkLst>
      </pc:sldChg>
      <pc:sldMasterChg chg="delSldLayout">
        <pc:chgData name="Iryna Sushko" userId="89056467-873f-4b5a-b074-e46cf5427433" providerId="ADAL" clId="{737BEDB9-F1D5-43B5-8625-EF7D51D7A709}" dt="2025-10-03T08:35:06.153" v="3002" actId="47"/>
        <pc:sldMasterMkLst>
          <pc:docMk/>
          <pc:sldMasterMk cId="2948929008" sldId="2147483648"/>
        </pc:sldMasterMkLst>
        <pc:sldLayoutChg chg="del">
          <pc:chgData name="Iryna Sushko" userId="89056467-873f-4b5a-b074-e46cf5427433" providerId="ADAL" clId="{737BEDB9-F1D5-43B5-8625-EF7D51D7A709}" dt="2025-10-03T08:35:06.153" v="3002" actId="47"/>
          <pc:sldLayoutMkLst>
            <pc:docMk/>
            <pc:sldMasterMk cId="2948929008" sldId="2147483648"/>
            <pc:sldLayoutMk cId="209129054" sldId="2147483677"/>
          </pc:sldLayoutMkLst>
        </pc:sldLayoutChg>
      </pc:sldMasterChg>
      <pc:sldMasterChg chg="delSldLayout">
        <pc:chgData name="Iryna Sushko" userId="89056467-873f-4b5a-b074-e46cf5427433" providerId="ADAL" clId="{737BEDB9-F1D5-43B5-8625-EF7D51D7A709}" dt="2025-10-03T07:53:32.428" v="2972" actId="47"/>
        <pc:sldMasterMkLst>
          <pc:docMk/>
          <pc:sldMasterMk cId="3413927771" sldId="2147483729"/>
        </pc:sldMasterMkLst>
        <pc:sldLayoutChg chg="del">
          <pc:chgData name="Iryna Sushko" userId="89056467-873f-4b5a-b074-e46cf5427433" providerId="ADAL" clId="{737BEDB9-F1D5-43B5-8625-EF7D51D7A709}" dt="2025-10-03T07:53:32.428" v="2972" actId="47"/>
          <pc:sldLayoutMkLst>
            <pc:docMk/>
            <pc:sldMasterMk cId="3413927771" sldId="2147483729"/>
            <pc:sldLayoutMk cId="2480116848" sldId="2147483757"/>
          </pc:sldLayoutMkLst>
        </pc:sldLayoutChg>
      </pc:sldMasterChg>
    </pc:docChg>
  </pc:docChgLst>
  <pc:docChgLst>
    <pc:chgData name="Solomiia Snihur" userId="c01b4c12-4619-41be-8dd6-ae95e4c328bc" providerId="ADAL" clId="{CA67E4A2-0B0E-475D-8814-58D9EACFFC45}"/>
    <pc:docChg chg="custSel addSld modSld">
      <pc:chgData name="Solomiia Snihur" userId="c01b4c12-4619-41be-8dd6-ae95e4c328bc" providerId="ADAL" clId="{CA67E4A2-0B0E-475D-8814-58D9EACFFC45}" dt="2025-05-22T09:33:11.502" v="81" actId="20577"/>
      <pc:docMkLst>
        <pc:docMk/>
      </pc:docMkLst>
      <pc:sldChg chg="modSp mod">
        <pc:chgData name="Solomiia Snihur" userId="c01b4c12-4619-41be-8dd6-ae95e4c328bc" providerId="ADAL" clId="{CA67E4A2-0B0E-475D-8814-58D9EACFFC45}" dt="2025-05-22T09:33:11.502" v="81" actId="20577"/>
        <pc:sldMkLst>
          <pc:docMk/>
          <pc:sldMk cId="1259552539" sldId="264"/>
        </pc:sldMkLst>
      </pc:sldChg>
      <pc:sldChg chg="addSp delSp modSp new mod modClrScheme chgLayout">
        <pc:chgData name="Solomiia Snihur" userId="c01b4c12-4619-41be-8dd6-ae95e4c328bc" providerId="ADAL" clId="{CA67E4A2-0B0E-475D-8814-58D9EACFFC45}" dt="2025-05-22T07:25:56.062" v="72" actId="20577"/>
        <pc:sldMkLst>
          <pc:docMk/>
          <pc:sldMk cId="37084096" sldId="269"/>
        </pc:sldMkLst>
      </pc:sldChg>
    </pc:docChg>
  </pc:docChgLst>
  <pc:docChgLst>
    <pc:chgData name="Solomiia Snihur" userId="c01b4c12-4619-41be-8dd6-ae95e4c328bc" providerId="ADAL" clId="{61898B94-8468-4950-9886-438363BCDCC5}"/>
    <pc:docChg chg="undo redo custSel addSld delSld modSld">
      <pc:chgData name="Solomiia Snihur" userId="c01b4c12-4619-41be-8dd6-ae95e4c328bc" providerId="ADAL" clId="{61898B94-8468-4950-9886-438363BCDCC5}" dt="2025-05-27T12:50:58.520" v="510" actId="1036"/>
      <pc:docMkLst>
        <pc:docMk/>
      </pc:docMkLst>
      <pc:sldChg chg="modSp mod">
        <pc:chgData name="Solomiia Snihur" userId="c01b4c12-4619-41be-8dd6-ae95e4c328bc" providerId="ADAL" clId="{61898B94-8468-4950-9886-438363BCDCC5}" dt="2025-05-27T12:16:25.783" v="451" actId="20577"/>
        <pc:sldMkLst>
          <pc:docMk/>
          <pc:sldMk cId="2337417473" sldId="256"/>
        </pc:sldMkLst>
      </pc:sldChg>
      <pc:sldChg chg="modSp mod">
        <pc:chgData name="Solomiia Snihur" userId="c01b4c12-4619-41be-8dd6-ae95e4c328bc" providerId="ADAL" clId="{61898B94-8468-4950-9886-438363BCDCC5}" dt="2025-05-27T07:31:32.344" v="352" actId="27636"/>
        <pc:sldMkLst>
          <pc:docMk/>
          <pc:sldMk cId="4001456586" sldId="266"/>
        </pc:sldMkLst>
      </pc:sldChg>
      <pc:sldChg chg="modSp mod">
        <pc:chgData name="Solomiia Snihur" userId="c01b4c12-4619-41be-8dd6-ae95e4c328bc" providerId="ADAL" clId="{61898B94-8468-4950-9886-438363BCDCC5}" dt="2025-05-27T12:50:58.520" v="510" actId="1036"/>
        <pc:sldMkLst>
          <pc:docMk/>
          <pc:sldMk cId="3620849811" sldId="268"/>
        </pc:sldMkLst>
      </pc:sldChg>
      <pc:sldChg chg="addSp delSp modSp add del mod">
        <pc:chgData name="Solomiia Snihur" userId="c01b4c12-4619-41be-8dd6-ae95e4c328bc" providerId="ADAL" clId="{61898B94-8468-4950-9886-438363BCDCC5}" dt="2025-05-27T07:18:50.064" v="268" actId="1076"/>
        <pc:sldMkLst>
          <pc:docMk/>
          <pc:sldMk cId="3178307877" sldId="272"/>
        </pc:sldMkLst>
      </pc:sldChg>
      <pc:sldChg chg="addSp modSp add del mod">
        <pc:chgData name="Solomiia Snihur" userId="c01b4c12-4619-41be-8dd6-ae95e4c328bc" providerId="ADAL" clId="{61898B94-8468-4950-9886-438363BCDCC5}" dt="2025-05-27T07:22:07.409" v="271" actId="27614"/>
        <pc:sldMkLst>
          <pc:docMk/>
          <pc:sldMk cId="2781106547" sldId="273"/>
        </pc:sldMkLst>
      </pc:sldChg>
      <pc:sldChg chg="addSp delSp modSp mod">
        <pc:chgData name="Solomiia Snihur" userId="c01b4c12-4619-41be-8dd6-ae95e4c328bc" providerId="ADAL" clId="{61898B94-8468-4950-9886-438363BCDCC5}" dt="2025-05-27T07:07:20.464" v="108" actId="931"/>
        <pc:sldMkLst>
          <pc:docMk/>
          <pc:sldMk cId="4058737874" sldId="274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jpeg>
</file>

<file path=ppt/media/image18.svg>
</file>

<file path=ppt/media/image19.png>
</file>

<file path=ppt/media/image2.jpeg>
</file>

<file path=ppt/media/image20.png>
</file>

<file path=ppt/media/image21.svg>
</file>

<file path=ppt/media/image22.png>
</file>

<file path=ppt/media/image23.jpe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png>
</file>

<file path=ppt/media/image4.svg>
</file>

<file path=ppt/media/image40.png>
</file>

<file path=ppt/media/image41.svg>
</file>

<file path=ppt/media/image42.png>
</file>

<file path=ppt/media/image43.png>
</file>

<file path=ppt/media/image44.jpeg>
</file>

<file path=ppt/media/image45.png>
</file>

<file path=ppt/media/image46.svg>
</file>

<file path=ppt/media/image47.png>
</file>

<file path=ppt/media/image48.png>
</file>

<file path=ppt/media/image49.svg>
</file>

<file path=ppt/media/image5.png>
</file>

<file path=ppt/media/image50.png>
</file>

<file path=ppt/media/image51.sv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EFFE7-F932-4B5B-AB01-2A3707B9AB81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46FB5F-EE58-4640-A889-40D1DE2C4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461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731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464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195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2926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8657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389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120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5851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46FB5F-EE58-4640-A889-40D1DE2C418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9529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89F316-8F30-E941-95E0-0062371D75EC}" type="slidenum">
              <a:rPr kumimoji="0" lang="en-L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4868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2732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BE45B5-CB2F-04BA-3083-A7916EFBBD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4287F5-B166-9246-BFA9-365DF1206A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F3FCDC1-E792-05AF-F30C-9EAB052768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275355-2275-DB5B-B0CC-41C5AAF047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2899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292457-20FA-244E-8A6B-BE18FD0655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933D631-E99B-5568-FC0E-E41DA26024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3A6B7F-3089-DBF8-28A5-5FE0A88CE6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9CD127-C65A-0D53-4919-AAFA8CD884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9072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E70AB4-6324-EFCC-3ECD-D03E7FF00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421200-667F-F4CD-8ACB-DBC9C1533F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5D959C-F8AA-91FF-EB9E-1E8035550A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447A65-00B3-03D7-E913-0AEF1EE3AD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4420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96390A-9180-3666-6DDB-63BB3B024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3890AE-39E0-6834-4B1D-09A6928CA6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F6571F-CF5F-A2FD-D38E-8FE270E928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7EFF83-B54A-1D3A-BA95-BE16DA3C15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6591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2685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295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sv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si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23124" y="7026965"/>
            <a:ext cx="6435587" cy="132687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FontTx/>
              <a:buNone/>
              <a:defRPr sz="2100">
                <a:solidFill>
                  <a:schemeClr val="bg1"/>
                </a:solidFill>
              </a:defRPr>
            </a:lvl1pPr>
            <a:lvl2pPr marL="685835" indent="0">
              <a:buFontTx/>
              <a:buNone/>
              <a:defRPr/>
            </a:lvl2pPr>
            <a:lvl3pPr marL="1371669" indent="0">
              <a:buFontTx/>
              <a:buNone/>
              <a:defRPr/>
            </a:lvl3pPr>
            <a:lvl4pPr marL="2057504" indent="0">
              <a:buFontTx/>
              <a:buNone/>
              <a:defRPr/>
            </a:lvl4pPr>
            <a:lvl5pPr marL="2743337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590EF76-0BDE-5823-F1C3-C6D43AE9B3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23122" y="4042119"/>
            <a:ext cx="8630478" cy="235868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7200" b="1">
                <a:solidFill>
                  <a:schemeClr val="bg1"/>
                </a:solidFill>
              </a:defRPr>
            </a:lvl1pPr>
            <a:lvl2pPr marL="685835" indent="0">
              <a:buFontTx/>
              <a:buNone/>
              <a:defRPr/>
            </a:lvl2pPr>
            <a:lvl3pPr marL="1371669" indent="0">
              <a:buFontTx/>
              <a:buNone/>
              <a:defRPr/>
            </a:lvl3pPr>
            <a:lvl4pPr marL="2057504" indent="0">
              <a:buFontTx/>
              <a:buNone/>
              <a:defRPr/>
            </a:lvl4pPr>
            <a:lvl5pPr marL="2743337" indent="0">
              <a:buFontTx/>
              <a:buNone/>
              <a:defRPr/>
            </a:lvl5pPr>
          </a:lstStyle>
          <a:p>
            <a:pPr lvl="0"/>
            <a:r>
              <a:rPr lang="en-US"/>
              <a:t>Enter headline text here</a:t>
            </a:r>
          </a:p>
        </p:txBody>
      </p:sp>
    </p:spTree>
    <p:extLst>
      <p:ext uri="{BB962C8B-B14F-4D97-AF65-F5344CB8AC3E}">
        <p14:creationId xmlns:p14="http://schemas.microsoft.com/office/powerpoint/2010/main" val="1638957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2" y="2992597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35" indent="0">
              <a:buNone/>
              <a:defRPr/>
            </a:lvl2pPr>
            <a:lvl3pPr marL="1371669" indent="0">
              <a:buNone/>
              <a:defRPr/>
            </a:lvl3pPr>
            <a:lvl4pPr marL="2057504" indent="0">
              <a:buNone/>
              <a:defRPr/>
            </a:lvl4pPr>
            <a:lvl5pPr marL="2743337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1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5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632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2" y="2992597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35" indent="0">
              <a:buNone/>
              <a:defRPr/>
            </a:lvl2pPr>
            <a:lvl3pPr marL="1371669" indent="0">
              <a:buNone/>
              <a:defRPr/>
            </a:lvl3pPr>
            <a:lvl4pPr marL="2057504" indent="0">
              <a:buNone/>
              <a:defRPr/>
            </a:lvl4pPr>
            <a:lvl5pPr marL="2743337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1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5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8745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2" y="2992597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35" indent="0">
              <a:buNone/>
              <a:defRPr/>
            </a:lvl2pPr>
            <a:lvl3pPr marL="1371669" indent="0">
              <a:buNone/>
              <a:defRPr/>
            </a:lvl3pPr>
            <a:lvl4pPr marL="2057504" indent="0">
              <a:buNone/>
              <a:defRPr/>
            </a:lvl4pPr>
            <a:lvl5pPr marL="2743337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1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5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0597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-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6081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518471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518471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919732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919732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 userDrawn="1"/>
        </p:nvSpPr>
        <p:spPr>
          <a:xfrm>
            <a:off x="13209935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 userDrawn="1"/>
        </p:nvSpPr>
        <p:spPr>
          <a:xfrm>
            <a:off x="13209935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1471027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7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5492116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92116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 userDrawn="1"/>
        </p:nvSpPr>
        <p:spPr>
          <a:xfrm>
            <a:off x="9487646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87646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E47B51-A82B-6D28-A69E-87D887AC6FB3}"/>
              </a:ext>
            </a:extLst>
          </p:cNvPr>
          <p:cNvSpPr txBox="1"/>
          <p:nvPr userDrawn="1"/>
        </p:nvSpPr>
        <p:spPr>
          <a:xfrm>
            <a:off x="1348317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483175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1471027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7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5492116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92116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 userDrawn="1"/>
        </p:nvSpPr>
        <p:spPr>
          <a:xfrm>
            <a:off x="9487646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07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87646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EE518D-037E-FAA0-2253-C732F3A54069}"/>
              </a:ext>
            </a:extLst>
          </p:cNvPr>
          <p:cNvSpPr txBox="1"/>
          <p:nvPr userDrawn="1"/>
        </p:nvSpPr>
        <p:spPr>
          <a:xfrm>
            <a:off x="1348317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08</a:t>
            </a:r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483175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7387235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6510361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6510361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11848613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11848613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1471027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6838157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38155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 userDrawn="1"/>
        </p:nvSpPr>
        <p:spPr>
          <a:xfrm>
            <a:off x="12179731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79729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1471027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6838157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38155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 userDrawn="1"/>
        </p:nvSpPr>
        <p:spPr>
          <a:xfrm>
            <a:off x="12179731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179729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758693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9219109" y="2267000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9219109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1471027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9615434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15432" y="3619515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1471027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9615434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15432" y="7120929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6205798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518471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518471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919732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919732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 userDrawn="1"/>
        </p:nvSpPr>
        <p:spPr>
          <a:xfrm>
            <a:off x="13209935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 userDrawn="1"/>
        </p:nvSpPr>
        <p:spPr>
          <a:xfrm>
            <a:off x="13209935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7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92116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87646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483175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7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92116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87646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483175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678BD773-3B84-72DC-9F0B-0626D144A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7" y="269773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025B1145-EF30-4E1C-8CCB-AA906D0B0E0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475077" y="269773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B656D00D-AFEC-8456-79D9-606C4D1CA2B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70608" y="269773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808E9F65-5DA9-0D80-D95B-2F59EEF67B7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3474656" y="269773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E312BC71-92DB-A6E9-55F0-F57825CC898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7" y="613951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D8E92C10-D9D7-831D-9CE1-1298CF40BD7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475077" y="613951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00505A22-C00F-69CC-8E49-9963CE6AC8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70608" y="613951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FED66EDC-5CC0-C6D2-6909-E2254938938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474656" y="613951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1749050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6510361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6510361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11848613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11848613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38155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79729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38155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179729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D843A831-1EC5-DD7E-0478-7999F67C243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30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0B9858AD-9A85-AEA1-181D-553649723B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10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8" name="Text Placeholder 28">
            <a:extLst>
              <a:ext uri="{FF2B5EF4-FFF2-40B4-BE49-F238E27FC236}">
                <a16:creationId xmlns:a16="http://schemas.microsoft.com/office/drawing/2014/main" id="{8D69F5D8-0F6F-FB53-5AD6-EFE79DE6FA6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812597" y="2697730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41D818FA-ABCF-3134-60E6-83D6433EE30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812597" y="6139510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6" name="Text Placeholder 28">
            <a:extLst>
              <a:ext uri="{FF2B5EF4-FFF2-40B4-BE49-F238E27FC236}">
                <a16:creationId xmlns:a16="http://schemas.microsoft.com/office/drawing/2014/main" id="{F0588C88-79E6-DCE1-E5B0-6EEDF59CA34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71207" y="2697730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D94EDFD3-99A7-827D-5B7E-EBDD46E1D2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71207" y="6139510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784954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426975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6510361" y="4292353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11848613" y="4292353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5450093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38155" y="5450093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79729" y="5450093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D843A831-1EC5-DD7E-0478-7999F67C243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4723083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8" name="Text Placeholder 28">
            <a:extLst>
              <a:ext uri="{FF2B5EF4-FFF2-40B4-BE49-F238E27FC236}">
                <a16:creationId xmlns:a16="http://schemas.microsoft.com/office/drawing/2014/main" id="{8D69F5D8-0F6F-FB53-5AD6-EFE79DE6FA6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812597" y="4723083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6" name="Text Placeholder 28">
            <a:extLst>
              <a:ext uri="{FF2B5EF4-FFF2-40B4-BE49-F238E27FC236}">
                <a16:creationId xmlns:a16="http://schemas.microsoft.com/office/drawing/2014/main" id="{F0588C88-79E6-DCE1-E5B0-6EEDF59CA34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71207" y="4723083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288287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MDM-mess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56467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9219109" y="2267000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9219109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58817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15432" y="3458817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60231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15432" y="6960231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7" name="Text Placeholder 28">
            <a:extLst>
              <a:ext uri="{FF2B5EF4-FFF2-40B4-BE49-F238E27FC236}">
                <a16:creationId xmlns:a16="http://schemas.microsoft.com/office/drawing/2014/main" id="{DED246E4-C5CC-4A73-2EBF-5561A1F1C06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30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9" name="Text Placeholder 28">
            <a:extLst>
              <a:ext uri="{FF2B5EF4-FFF2-40B4-BE49-F238E27FC236}">
                <a16:creationId xmlns:a16="http://schemas.microsoft.com/office/drawing/2014/main" id="{557DDCFC-6B94-C6DE-3A63-5E9C4AFC72C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10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0DFB2A1E-7672-0C36-349D-D40369A2F0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598394" y="2697730"/>
            <a:ext cx="706526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FA6B5D1B-DBA1-296D-E2A5-37749280742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598394" y="6139510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513301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90479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9"/>
            <a:ext cx="15773400" cy="1456959"/>
          </a:xfrm>
        </p:spPr>
        <p:txBody>
          <a:bodyPr>
            <a:normAutofit/>
          </a:bodyPr>
          <a:lstStyle>
            <a:lvl1pPr>
              <a:defRPr sz="42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327765"/>
            <a:ext cx="15773400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7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8295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 descr="Ray of blue light representing speed">
            <a:extLst>
              <a:ext uri="{FF2B5EF4-FFF2-40B4-BE49-F238E27FC236}">
                <a16:creationId xmlns:a16="http://schemas.microsoft.com/office/drawing/2014/main" id="{8F32B15A-1CE7-00B3-3B68-B6FA0F939CC0}"/>
              </a:ext>
            </a:extLst>
          </p:cNvPr>
          <p:cNvSpPr/>
          <p:nvPr userDrawn="1"/>
        </p:nvSpPr>
        <p:spPr>
          <a:xfrm>
            <a:off x="2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6905" y="1493328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6905" y="3411871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7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80" y="675491"/>
            <a:ext cx="1116623" cy="35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49374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E39FE43-8E23-C832-0B3E-F49280ABF0FF}"/>
              </a:ext>
            </a:extLst>
          </p:cNvPr>
          <p:cNvSpPr>
            <a:spLocks/>
          </p:cNvSpPr>
          <p:nvPr userDrawn="1"/>
        </p:nvSpPr>
        <p:spPr>
          <a:xfrm>
            <a:off x="12748849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812" y="1493328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3812" y="3411871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7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80" y="675491"/>
            <a:ext cx="1116623" cy="35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9162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6905" y="1493328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6905" y="3411871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7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80" y="675491"/>
            <a:ext cx="1116623" cy="356255"/>
          </a:xfrm>
          <a:prstGeom prst="rect">
            <a:avLst/>
          </a:prstGeom>
        </p:spPr>
      </p:pic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877B2347-1A0F-8AC5-B772-4FFE5BB9C0A3}"/>
              </a:ext>
            </a:extLst>
          </p:cNvPr>
          <p:cNvSpPr>
            <a:spLocks/>
          </p:cNvSpPr>
          <p:nvPr userDrawn="1"/>
        </p:nvSpPr>
        <p:spPr>
          <a:xfrm>
            <a:off x="-1157" y="0"/>
            <a:ext cx="5539155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</p:spTree>
    <p:extLst>
      <p:ext uri="{BB962C8B-B14F-4D97-AF65-F5344CB8AC3E}">
        <p14:creationId xmlns:p14="http://schemas.microsoft.com/office/powerpoint/2010/main" val="340007346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columns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9"/>
            <a:ext cx="15773400" cy="1456959"/>
          </a:xfrm>
        </p:spPr>
        <p:txBody>
          <a:bodyPr>
            <a:normAutofit/>
          </a:bodyPr>
          <a:lstStyle>
            <a:lvl1pPr>
              <a:defRPr sz="4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327765"/>
            <a:ext cx="7453383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7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C9BB1EE-E9BC-4021-84F8-C4D400C119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9335069" y="2327765"/>
            <a:ext cx="7695632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F52A4919-441E-BFD1-98A3-A3514743B6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3505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-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6">
            <a:extLst>
              <a:ext uri="{FF2B5EF4-FFF2-40B4-BE49-F238E27FC236}">
                <a16:creationId xmlns:a16="http://schemas.microsoft.com/office/drawing/2014/main" id="{712CE6A4-0966-4B6C-8AE2-BE9B7FA54BA3}"/>
              </a:ext>
            </a:extLst>
          </p:cNvPr>
          <p:cNvSpPr/>
          <p:nvPr/>
        </p:nvSpPr>
        <p:spPr>
          <a:xfrm>
            <a:off x="1226733" y="4235559"/>
            <a:ext cx="15834537" cy="1815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6200" tIns="76200" rIns="76200" bIns="76200" anchor="ctr">
            <a:spAutoFit/>
          </a:bodyPr>
          <a:lstStyle>
            <a:lvl1pPr>
              <a:defRPr sz="2600">
                <a:solidFill>
                  <a:srgbClr val="687189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marL="0" marR="0" lvl="0" indent="0" algn="ctr" defTabSz="123831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5400" b="0" i="0" u="none" strike="noStrike" kern="0" cap="none" spc="-225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Thank you</a:t>
            </a:r>
            <a:r>
              <a:rPr lang="en-US" sz="5400" spc="-225">
                <a:solidFill>
                  <a:srgbClr val="FFFFFF"/>
                </a:solidFill>
                <a:latin typeface="Open Sans bold"/>
                <a:ea typeface="Roboto Light" panose="02000000000000000000" pitchFamily="2" charset="0"/>
              </a:rPr>
              <a:t> for</a:t>
            </a:r>
          </a:p>
          <a:p>
            <a:pPr marL="0" marR="0" lvl="0" indent="0" algn="ctr" defTabSz="123831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lang="en-US" sz="5400" spc="-225">
                <a:solidFill>
                  <a:srgbClr val="FFFFFF"/>
                </a:solidFill>
                <a:latin typeface="Open Sans bold"/>
                <a:ea typeface="Roboto Light" panose="02000000000000000000" pitchFamily="2" charset="0"/>
              </a:rPr>
              <a:t>y</a:t>
            </a:r>
            <a:r>
              <a:rPr kumimoji="0" lang="en-US" sz="5400" b="0" i="0" u="none" strike="noStrike" kern="0" cap="none" spc="-225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our time</a:t>
            </a:r>
          </a:p>
        </p:txBody>
      </p:sp>
    </p:spTree>
    <p:extLst>
      <p:ext uri="{BB962C8B-B14F-4D97-AF65-F5344CB8AC3E}">
        <p14:creationId xmlns:p14="http://schemas.microsoft.com/office/powerpoint/2010/main" val="255241866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-slide-si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23123" y="7026964"/>
            <a:ext cx="6435587" cy="132687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FontTx/>
              <a:buNone/>
              <a:defRPr sz="2100">
                <a:solidFill>
                  <a:schemeClr val="bg1"/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590EF76-0BDE-5823-F1C3-C6D43AE9B3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23122" y="4042119"/>
            <a:ext cx="8630478" cy="235868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7200" b="1">
                <a:solidFill>
                  <a:schemeClr val="bg1"/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Enter headline text here</a:t>
            </a:r>
          </a:p>
        </p:txBody>
      </p:sp>
    </p:spTree>
    <p:extLst>
      <p:ext uri="{BB962C8B-B14F-4D97-AF65-F5344CB8AC3E}">
        <p14:creationId xmlns:p14="http://schemas.microsoft.com/office/powerpoint/2010/main" val="146763252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-slide-MDM-mess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2735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with-contact-detail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23124" y="7484165"/>
            <a:ext cx="6435587" cy="132687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FontTx/>
              <a:buNone/>
              <a:defRPr sz="2100">
                <a:solidFill>
                  <a:schemeClr val="bg2"/>
                </a:solidFill>
              </a:defRPr>
            </a:lvl1pPr>
            <a:lvl2pPr marL="685835" indent="0">
              <a:buFontTx/>
              <a:buNone/>
              <a:defRPr/>
            </a:lvl2pPr>
            <a:lvl3pPr marL="1371669" indent="0">
              <a:buFontTx/>
              <a:buNone/>
              <a:defRPr/>
            </a:lvl3pPr>
            <a:lvl4pPr marL="2057504" indent="0">
              <a:buFontTx/>
              <a:buNone/>
              <a:defRPr/>
            </a:lvl4pPr>
            <a:lvl5pPr marL="2743337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</p:spTree>
    <p:extLst>
      <p:ext uri="{BB962C8B-B14F-4D97-AF65-F5344CB8AC3E}">
        <p14:creationId xmlns:p14="http://schemas.microsoft.com/office/powerpoint/2010/main" val="106671772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-slide-with-contact-detail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23123" y="7484164"/>
            <a:ext cx="6435587" cy="132687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FontTx/>
              <a:buNone/>
              <a:defRPr sz="2100">
                <a:solidFill>
                  <a:schemeClr val="bg2"/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</p:spTree>
    <p:extLst>
      <p:ext uri="{BB962C8B-B14F-4D97-AF65-F5344CB8AC3E}">
        <p14:creationId xmlns:p14="http://schemas.microsoft.com/office/powerpoint/2010/main" val="395710171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CA87133-2B42-513F-079E-138106CD0AE3}"/>
              </a:ext>
            </a:extLst>
          </p:cNvPr>
          <p:cNvSpPr/>
          <p:nvPr/>
        </p:nvSpPr>
        <p:spPr>
          <a:xfrm>
            <a:off x="14337934" y="272242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9854317-D315-7E45-D967-11D7FB403103}"/>
              </a:ext>
            </a:extLst>
          </p:cNvPr>
          <p:cNvSpPr>
            <a:spLocks/>
          </p:cNvSpPr>
          <p:nvPr/>
        </p:nvSpPr>
        <p:spPr>
          <a:xfrm>
            <a:off x="10386325" y="3984457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" name="Rounded Rectangle 5" descr="Ray of blue light representing speed">
            <a:extLst>
              <a:ext uri="{FF2B5EF4-FFF2-40B4-BE49-F238E27FC236}">
                <a16:creationId xmlns:a16="http://schemas.microsoft.com/office/drawing/2014/main" id="{4469223F-8DEF-BF5A-3B10-2440D9B0FA5F}"/>
              </a:ext>
            </a:extLst>
          </p:cNvPr>
          <p:cNvSpPr/>
          <p:nvPr/>
        </p:nvSpPr>
        <p:spPr>
          <a:xfrm>
            <a:off x="6434713" y="272242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9E21376-5C50-C0CD-4CB5-DF1B4E8DE7D7}"/>
              </a:ext>
            </a:extLst>
          </p:cNvPr>
          <p:cNvSpPr/>
          <p:nvPr/>
        </p:nvSpPr>
        <p:spPr>
          <a:xfrm>
            <a:off x="6434713" y="-187361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F94658E-06F6-12B4-AAC0-E2388B5303CA}"/>
              </a:ext>
            </a:extLst>
          </p:cNvPr>
          <p:cNvSpPr/>
          <p:nvPr/>
        </p:nvSpPr>
        <p:spPr>
          <a:xfrm>
            <a:off x="6434713" y="7318474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A36FD9-8FF7-1AD7-2436-F3C536617D4A}"/>
              </a:ext>
            </a:extLst>
          </p:cNvPr>
          <p:cNvSpPr/>
          <p:nvPr/>
        </p:nvSpPr>
        <p:spPr>
          <a:xfrm>
            <a:off x="10386325" y="-611588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CBE6F01-38EB-4641-9A3B-5CCF411F8F9C}"/>
              </a:ext>
            </a:extLst>
          </p:cNvPr>
          <p:cNvSpPr/>
          <p:nvPr/>
        </p:nvSpPr>
        <p:spPr>
          <a:xfrm>
            <a:off x="10386325" y="8580502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97F7464-20D9-7312-1A21-96B981C05272}"/>
              </a:ext>
            </a:extLst>
          </p:cNvPr>
          <p:cNvSpPr/>
          <p:nvPr/>
        </p:nvSpPr>
        <p:spPr>
          <a:xfrm>
            <a:off x="14337934" y="-187361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B69D93E-C439-F95D-34D9-0C41B5CB51A5}"/>
              </a:ext>
            </a:extLst>
          </p:cNvPr>
          <p:cNvSpPr/>
          <p:nvPr/>
        </p:nvSpPr>
        <p:spPr>
          <a:xfrm>
            <a:off x="14337934" y="7318474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1E0A77-87FD-5143-08B4-8DDC8C97F3E1}"/>
              </a:ext>
            </a:extLst>
          </p:cNvPr>
          <p:cNvSpPr txBox="1"/>
          <p:nvPr/>
        </p:nvSpPr>
        <p:spPr>
          <a:xfrm>
            <a:off x="6710036" y="328388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7" name="Graphic 16" descr="Arrow Up with solid fill">
            <a:extLst>
              <a:ext uri="{FF2B5EF4-FFF2-40B4-BE49-F238E27FC236}">
                <a16:creationId xmlns:a16="http://schemas.microsoft.com/office/drawing/2014/main" id="{3222B1DD-3B83-4E75-41C7-1BC7A1BD8E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6219895"/>
            <a:ext cx="514317" cy="5143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05989FF-520C-275B-1599-BAA9078E0EF1}"/>
              </a:ext>
            </a:extLst>
          </p:cNvPr>
          <p:cNvSpPr txBox="1"/>
          <p:nvPr/>
        </p:nvSpPr>
        <p:spPr>
          <a:xfrm>
            <a:off x="10715992" y="450823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0" name="Graphic 19" descr="Arrow Up with solid fill">
            <a:extLst>
              <a:ext uri="{FF2B5EF4-FFF2-40B4-BE49-F238E27FC236}">
                <a16:creationId xmlns:a16="http://schemas.microsoft.com/office/drawing/2014/main" id="{0E766ACC-EF67-9D6B-C34C-5512B139D4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7444253"/>
            <a:ext cx="514317" cy="51431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FB5F00F-6088-5766-E28C-A09DE6A6D8D0}"/>
              </a:ext>
            </a:extLst>
          </p:cNvPr>
          <p:cNvSpPr txBox="1"/>
          <p:nvPr/>
        </p:nvSpPr>
        <p:spPr>
          <a:xfrm>
            <a:off x="14660014" y="322571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23" name="Graphic 22" descr="Arrow Up with solid fill">
            <a:extLst>
              <a:ext uri="{FF2B5EF4-FFF2-40B4-BE49-F238E27FC236}">
                <a16:creationId xmlns:a16="http://schemas.microsoft.com/office/drawing/2014/main" id="{DCC709F5-C6FA-7305-BA9E-CE332C5EF4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0" y="6161729"/>
            <a:ext cx="514317" cy="514317"/>
          </a:xfrm>
          <a:prstGeom prst="rect">
            <a:avLst/>
          </a:prstGeom>
        </p:spPr>
      </p:pic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88021" y="6172200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73218" y="7451867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660014" y="6161729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pic>
        <p:nvPicPr>
          <p:cNvPr id="34" name="Picture 16">
            <a:extLst>
              <a:ext uri="{FF2B5EF4-FFF2-40B4-BE49-F238E27FC236}">
                <a16:creationId xmlns:a16="http://schemas.microsoft.com/office/drawing/2014/main" id="{67B4BC2D-FE2F-B88B-07E2-8BD855D355A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53165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/>
        </p:nvSpPr>
        <p:spPr>
          <a:xfrm>
            <a:off x="12972169" y="103286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/>
        </p:nvSpPr>
        <p:spPr>
          <a:xfrm>
            <a:off x="9020557" y="25354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BF813A-9FE8-5EB7-15C7-C0AA1E76B682}"/>
              </a:ext>
            </a:extLst>
          </p:cNvPr>
          <p:cNvSpPr/>
          <p:nvPr/>
        </p:nvSpPr>
        <p:spPr>
          <a:xfrm>
            <a:off x="12972169" y="562890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/>
        </p:nvSpPr>
        <p:spPr>
          <a:xfrm>
            <a:off x="9295880" y="81500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812715" y="3751016"/>
            <a:ext cx="514317" cy="51431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/>
        </p:nvSpPr>
        <p:spPr>
          <a:xfrm>
            <a:off x="13301836" y="155663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5818672" y="4492656"/>
            <a:ext cx="514317" cy="514317"/>
          </a:xfrm>
          <a:prstGeom prst="rect">
            <a:avLst/>
          </a:prstGeom>
        </p:spPr>
      </p:pic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BF5DB03-6C66-DF59-D47D-2C72DD82FDFC}"/>
              </a:ext>
            </a:extLst>
          </p:cNvPr>
          <p:cNvSpPr/>
          <p:nvPr/>
        </p:nvSpPr>
        <p:spPr>
          <a:xfrm>
            <a:off x="9020557" y="4849594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/>
        </p:nvSpPr>
        <p:spPr>
          <a:xfrm>
            <a:off x="9342637" y="5352876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859473" y="8288894"/>
            <a:ext cx="514317" cy="51431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/>
        </p:nvSpPr>
        <p:spPr>
          <a:xfrm>
            <a:off x="13301836" y="590461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5818672" y="8840628"/>
            <a:ext cx="514317" cy="514317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/>
        </p:nvSpPr>
        <p:spPr>
          <a:xfrm>
            <a:off x="9020557" y="9404522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/>
        </p:nvSpPr>
        <p:spPr>
          <a:xfrm>
            <a:off x="12972167" y="-350501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274661" y="3712883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95880" y="825076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93526" y="4473590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293526" y="882877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BE57D2E0-0B61-95CD-0AD7-E8CD04D07FFF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1540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96BD487-CC54-F6C4-A4B4-69AF65E57364}"/>
              </a:ext>
            </a:extLst>
          </p:cNvPr>
          <p:cNvSpPr>
            <a:spLocks/>
          </p:cNvSpPr>
          <p:nvPr/>
        </p:nvSpPr>
        <p:spPr>
          <a:xfrm>
            <a:off x="10393171" y="5742026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A88D67A-B685-B1CB-02ED-6A2B9A80B565}"/>
              </a:ext>
            </a:extLst>
          </p:cNvPr>
          <p:cNvSpPr/>
          <p:nvPr/>
        </p:nvSpPr>
        <p:spPr>
          <a:xfrm>
            <a:off x="6434711" y="496271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C0B7BBC-79C0-7269-CDC1-A32CA91E12A8}"/>
              </a:ext>
            </a:extLst>
          </p:cNvPr>
          <p:cNvSpPr/>
          <p:nvPr/>
        </p:nvSpPr>
        <p:spPr>
          <a:xfrm>
            <a:off x="14337937" y="330598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/>
        </p:nvSpPr>
        <p:spPr>
          <a:xfrm>
            <a:off x="10386325" y="1145981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/>
        </p:nvSpPr>
        <p:spPr>
          <a:xfrm>
            <a:off x="6434713" y="36667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/>
        </p:nvSpPr>
        <p:spPr>
          <a:xfrm>
            <a:off x="6710036" y="92812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3864137"/>
            <a:ext cx="514317" cy="51431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/>
        </p:nvSpPr>
        <p:spPr>
          <a:xfrm>
            <a:off x="10715992" y="166976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4605777"/>
            <a:ext cx="514317" cy="51431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/>
        </p:nvSpPr>
        <p:spPr>
          <a:xfrm>
            <a:off x="6756793" y="546599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73629" y="8402015"/>
            <a:ext cx="514317" cy="51431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/>
        </p:nvSpPr>
        <p:spPr>
          <a:xfrm>
            <a:off x="10715992" y="6017732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8953749"/>
            <a:ext cx="514317" cy="514317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/>
        </p:nvSpPr>
        <p:spPr>
          <a:xfrm>
            <a:off x="6434713" y="9517643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/>
        </p:nvSpPr>
        <p:spPr>
          <a:xfrm>
            <a:off x="10386323" y="-3391896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88817" y="382600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0036" y="836388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07682" y="458671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07682" y="8941895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5354EC-8F5C-BB9D-EF6D-F9939E083AED}"/>
              </a:ext>
            </a:extLst>
          </p:cNvPr>
          <p:cNvSpPr txBox="1"/>
          <p:nvPr/>
        </p:nvSpPr>
        <p:spPr>
          <a:xfrm>
            <a:off x="14667604" y="382976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9" name="Graphic 8" descr="Arrow Up with solid fill">
            <a:extLst>
              <a:ext uri="{FF2B5EF4-FFF2-40B4-BE49-F238E27FC236}">
                <a16:creationId xmlns:a16="http://schemas.microsoft.com/office/drawing/2014/main" id="{9D30298A-071F-864D-207E-3FDE4F30C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84440" y="6765785"/>
            <a:ext cx="514317" cy="514317"/>
          </a:xfrm>
          <a:prstGeom prst="rect">
            <a:avLst/>
          </a:prstGeom>
        </p:spPr>
      </p:pic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1DB65AC7-0F9E-F0CE-08AC-3CEA1B4972A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724830" y="6727629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8065E8D-C022-D0F8-7997-4CC33A6F6210}"/>
              </a:ext>
            </a:extLst>
          </p:cNvPr>
          <p:cNvSpPr/>
          <p:nvPr/>
        </p:nvSpPr>
        <p:spPr>
          <a:xfrm>
            <a:off x="14337937" y="-1275918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D661B5C-1A0A-FCC5-A653-75CFDADFDCAE}"/>
              </a:ext>
            </a:extLst>
          </p:cNvPr>
          <p:cNvSpPr/>
          <p:nvPr/>
        </p:nvSpPr>
        <p:spPr>
          <a:xfrm>
            <a:off x="14337937" y="7886936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B37F413F-6DFA-7CE1-8D24-AA45F963A276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32214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DFE39C7B-DCD9-30D8-7DFA-B52196B2B9B9}"/>
              </a:ext>
            </a:extLst>
          </p:cNvPr>
          <p:cNvSpPr/>
          <p:nvPr/>
        </p:nvSpPr>
        <p:spPr>
          <a:xfrm>
            <a:off x="14337934" y="36340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D9CAAB69-CB44-C012-8EB0-60B95BB5B030}"/>
              </a:ext>
            </a:extLst>
          </p:cNvPr>
          <p:cNvSpPr>
            <a:spLocks/>
          </p:cNvSpPr>
          <p:nvPr/>
        </p:nvSpPr>
        <p:spPr>
          <a:xfrm>
            <a:off x="10386325" y="111358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1" name="Rounded Rectangle 50" descr="Ray of blue light representing speed">
            <a:extLst>
              <a:ext uri="{FF2B5EF4-FFF2-40B4-BE49-F238E27FC236}">
                <a16:creationId xmlns:a16="http://schemas.microsoft.com/office/drawing/2014/main" id="{9DD8A957-BAEF-61F3-246E-796251B3255F}"/>
              </a:ext>
            </a:extLst>
          </p:cNvPr>
          <p:cNvSpPr/>
          <p:nvPr/>
        </p:nvSpPr>
        <p:spPr>
          <a:xfrm>
            <a:off x="6434713" y="36340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B92EA47-3117-C44D-FE23-1F64D61CE695}"/>
              </a:ext>
            </a:extLst>
          </p:cNvPr>
          <p:cNvSpPr txBox="1"/>
          <p:nvPr/>
        </p:nvSpPr>
        <p:spPr>
          <a:xfrm>
            <a:off x="6710036" y="92486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54" name="Graphic 53" descr="Arrow Up with solid fill">
            <a:extLst>
              <a:ext uri="{FF2B5EF4-FFF2-40B4-BE49-F238E27FC236}">
                <a16:creationId xmlns:a16="http://schemas.microsoft.com/office/drawing/2014/main" id="{449845F2-3D50-CB7B-7A5A-C5F6C23F1F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3860876"/>
            <a:ext cx="514317" cy="514317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3A03EF3C-7FAC-693E-D1A9-532EFCB43F38}"/>
              </a:ext>
            </a:extLst>
          </p:cNvPr>
          <p:cNvSpPr txBox="1"/>
          <p:nvPr/>
        </p:nvSpPr>
        <p:spPr>
          <a:xfrm>
            <a:off x="10715992" y="1637358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57" name="Graphic 56" descr="Arrow Up with solid fill">
            <a:extLst>
              <a:ext uri="{FF2B5EF4-FFF2-40B4-BE49-F238E27FC236}">
                <a16:creationId xmlns:a16="http://schemas.microsoft.com/office/drawing/2014/main" id="{FF6AD23E-30FA-63E2-76EC-89C8EEFAD8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4573376"/>
            <a:ext cx="514317" cy="514317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E9C9E59F-FAB2-E973-8363-F870D554D261}"/>
              </a:ext>
            </a:extLst>
          </p:cNvPr>
          <p:cNvSpPr txBox="1"/>
          <p:nvPr/>
        </p:nvSpPr>
        <p:spPr>
          <a:xfrm>
            <a:off x="14660014" y="86669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60" name="Graphic 59" descr="Arrow Up with solid fill">
            <a:extLst>
              <a:ext uri="{FF2B5EF4-FFF2-40B4-BE49-F238E27FC236}">
                <a16:creationId xmlns:a16="http://schemas.microsoft.com/office/drawing/2014/main" id="{A3B12125-7DD8-E442-1FD8-E4FFC29FC8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0" y="3881651"/>
            <a:ext cx="514317" cy="514317"/>
          </a:xfrm>
          <a:prstGeom prst="rect">
            <a:avLst/>
          </a:prstGeom>
        </p:spPr>
      </p:pic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BA526B60-C78B-EE7D-4D59-5A2AD2DE5CD8}"/>
              </a:ext>
            </a:extLst>
          </p:cNvPr>
          <p:cNvSpPr/>
          <p:nvPr/>
        </p:nvSpPr>
        <p:spPr>
          <a:xfrm>
            <a:off x="14337934" y="497198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5CB5E9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4BDDB2AB-0BEE-615C-225E-46FCFA798BCA}"/>
              </a:ext>
            </a:extLst>
          </p:cNvPr>
          <p:cNvSpPr>
            <a:spLocks/>
          </p:cNvSpPr>
          <p:nvPr/>
        </p:nvSpPr>
        <p:spPr>
          <a:xfrm>
            <a:off x="10386325" y="5722156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3" name="Rounded Rectangle 62" descr="Ray of blue light representing speed">
            <a:extLst>
              <a:ext uri="{FF2B5EF4-FFF2-40B4-BE49-F238E27FC236}">
                <a16:creationId xmlns:a16="http://schemas.microsoft.com/office/drawing/2014/main" id="{C738B656-8523-FDC1-4840-F2070432827D}"/>
              </a:ext>
            </a:extLst>
          </p:cNvPr>
          <p:cNvSpPr/>
          <p:nvPr/>
        </p:nvSpPr>
        <p:spPr>
          <a:xfrm>
            <a:off x="6434713" y="497198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B99C811-A5FC-42AD-D448-459BCC6210D3}"/>
              </a:ext>
            </a:extLst>
          </p:cNvPr>
          <p:cNvSpPr txBox="1"/>
          <p:nvPr/>
        </p:nvSpPr>
        <p:spPr>
          <a:xfrm>
            <a:off x="6710036" y="5533436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66" name="Graphic 65" descr="Arrow Up with solid fill">
            <a:extLst>
              <a:ext uri="{FF2B5EF4-FFF2-40B4-BE49-F238E27FC236}">
                <a16:creationId xmlns:a16="http://schemas.microsoft.com/office/drawing/2014/main" id="{F19CE714-D982-6252-8B8E-05ECE7FFC4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8469452"/>
            <a:ext cx="514317" cy="514317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F0018AD1-0313-9D50-F533-D670CEAFF175}"/>
              </a:ext>
            </a:extLst>
          </p:cNvPr>
          <p:cNvSpPr txBox="1"/>
          <p:nvPr/>
        </p:nvSpPr>
        <p:spPr>
          <a:xfrm>
            <a:off x="10715992" y="6245934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69" name="Graphic 68" descr="Arrow Up with solid fill">
            <a:extLst>
              <a:ext uri="{FF2B5EF4-FFF2-40B4-BE49-F238E27FC236}">
                <a16:creationId xmlns:a16="http://schemas.microsoft.com/office/drawing/2014/main" id="{6443B43A-1995-6C20-0B22-020FCF557C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9181952"/>
            <a:ext cx="514317" cy="514317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EE954ACC-7DF0-F9BB-A88C-37B72E0E985B}"/>
              </a:ext>
            </a:extLst>
          </p:cNvPr>
          <p:cNvSpPr txBox="1"/>
          <p:nvPr/>
        </p:nvSpPr>
        <p:spPr>
          <a:xfrm>
            <a:off x="14660014" y="547526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pic>
        <p:nvPicPr>
          <p:cNvPr id="72" name="Graphic 71" descr="Arrow Up with solid fill">
            <a:extLst>
              <a:ext uri="{FF2B5EF4-FFF2-40B4-BE49-F238E27FC236}">
                <a16:creationId xmlns:a16="http://schemas.microsoft.com/office/drawing/2014/main" id="{93CB6B31-F1E4-9056-0A3B-F25FA89C9A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0" y="8488518"/>
            <a:ext cx="514317" cy="514317"/>
          </a:xfrm>
          <a:prstGeom prst="rect">
            <a:avLst/>
          </a:prstGeom>
        </p:spPr>
      </p:pic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3F68D6C-E117-003A-AFBE-88BADB0415CE}"/>
              </a:ext>
            </a:extLst>
          </p:cNvPr>
          <p:cNvSpPr/>
          <p:nvPr/>
        </p:nvSpPr>
        <p:spPr>
          <a:xfrm>
            <a:off x="6434713" y="9580561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2E5E21E7-6CBB-4793-4420-D257BDDCBC56}"/>
              </a:ext>
            </a:extLst>
          </p:cNvPr>
          <p:cNvSpPr/>
          <p:nvPr/>
        </p:nvSpPr>
        <p:spPr>
          <a:xfrm>
            <a:off x="10386322" y="-3446533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A51FB63E-3765-0A3A-0470-3AF6F99EE085}"/>
              </a:ext>
            </a:extLst>
          </p:cNvPr>
          <p:cNvSpPr/>
          <p:nvPr/>
        </p:nvSpPr>
        <p:spPr>
          <a:xfrm>
            <a:off x="14335129" y="9580561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88021" y="846945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73218" y="9143796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660014" y="846945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76" name="Text Placeholder 28">
            <a:extLst>
              <a:ext uri="{FF2B5EF4-FFF2-40B4-BE49-F238E27FC236}">
                <a16:creationId xmlns:a16="http://schemas.microsoft.com/office/drawing/2014/main" id="{8C95F753-1C64-E152-DAFA-667F5B54E8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88021" y="386258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7" name="Text Placeholder 28">
            <a:extLst>
              <a:ext uri="{FF2B5EF4-FFF2-40B4-BE49-F238E27FC236}">
                <a16:creationId xmlns:a16="http://schemas.microsoft.com/office/drawing/2014/main" id="{D18675DF-FDD2-E8B2-82D0-1C22349F0F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73218" y="457409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9" name="Text Placeholder 28">
            <a:extLst>
              <a:ext uri="{FF2B5EF4-FFF2-40B4-BE49-F238E27FC236}">
                <a16:creationId xmlns:a16="http://schemas.microsoft.com/office/drawing/2014/main" id="{95066570-1F6C-EF27-A640-B8D3E2265C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579402" y="386258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80" name="Picture 16">
            <a:extLst>
              <a:ext uri="{FF2B5EF4-FFF2-40B4-BE49-F238E27FC236}">
                <a16:creationId xmlns:a16="http://schemas.microsoft.com/office/drawing/2014/main" id="{24E983AA-6736-56AD-9053-B56DC51CFC1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32140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28486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939989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60739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55517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655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 userDrawn="1"/>
        </p:nvSpPr>
        <p:spPr>
          <a:xfrm>
            <a:off x="12972170" y="1032862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 userDrawn="1"/>
        </p:nvSpPr>
        <p:spPr>
          <a:xfrm>
            <a:off x="9020558" y="25355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BF813A-9FE8-5EB7-15C7-C0AA1E76B682}"/>
              </a:ext>
            </a:extLst>
          </p:cNvPr>
          <p:cNvSpPr/>
          <p:nvPr userDrawn="1"/>
        </p:nvSpPr>
        <p:spPr>
          <a:xfrm>
            <a:off x="12972170" y="5628907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 userDrawn="1"/>
        </p:nvSpPr>
        <p:spPr>
          <a:xfrm>
            <a:off x="9295882" y="81500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812716" y="3751017"/>
            <a:ext cx="514317" cy="51431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 userDrawn="1"/>
        </p:nvSpPr>
        <p:spPr>
          <a:xfrm>
            <a:off x="13301837" y="155664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5818673" y="4492656"/>
            <a:ext cx="514317" cy="514317"/>
          </a:xfrm>
          <a:prstGeom prst="rect">
            <a:avLst/>
          </a:prstGeom>
        </p:spPr>
      </p:pic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BF5DB03-6C66-DF59-D47D-2C72DD82FDFC}"/>
              </a:ext>
            </a:extLst>
          </p:cNvPr>
          <p:cNvSpPr/>
          <p:nvPr userDrawn="1"/>
        </p:nvSpPr>
        <p:spPr>
          <a:xfrm>
            <a:off x="9020558" y="484959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 userDrawn="1"/>
        </p:nvSpPr>
        <p:spPr>
          <a:xfrm>
            <a:off x="9342638" y="5352876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859474" y="8288895"/>
            <a:ext cx="514317" cy="51431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 userDrawn="1"/>
        </p:nvSpPr>
        <p:spPr>
          <a:xfrm>
            <a:off x="13301837" y="5904612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5818673" y="8840628"/>
            <a:ext cx="514317" cy="514317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 userDrawn="1"/>
        </p:nvSpPr>
        <p:spPr>
          <a:xfrm>
            <a:off x="9020558" y="9404524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 userDrawn="1"/>
        </p:nvSpPr>
        <p:spPr>
          <a:xfrm>
            <a:off x="12972169" y="-350501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1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35" indent="0">
              <a:buFontTx/>
              <a:buNone/>
              <a:defRPr/>
            </a:lvl2pPr>
            <a:lvl3pPr marL="1371669" indent="0">
              <a:buFontTx/>
              <a:buNone/>
              <a:defRPr/>
            </a:lvl3pPr>
            <a:lvl4pPr marL="2057504" indent="0">
              <a:buFontTx/>
              <a:buNone/>
              <a:defRPr/>
            </a:lvl4pPr>
            <a:lvl5pPr marL="2743337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274662" y="3712883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95880" y="825076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93527" y="4473590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7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293527" y="882877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BE57D2E0-0B61-95CD-0AD7-E8CD04D07FF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28903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26855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-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68047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-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1172108" y="2244405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518471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518471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919732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1172108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919732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/>
        </p:nvSpPr>
        <p:spPr>
          <a:xfrm>
            <a:off x="13209935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/>
        </p:nvSpPr>
        <p:spPr>
          <a:xfrm>
            <a:off x="13209935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/>
        </p:nvSpPr>
        <p:spPr>
          <a:xfrm>
            <a:off x="147102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/>
        </p:nvSpPr>
        <p:spPr>
          <a:xfrm>
            <a:off x="5492114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92114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/>
        </p:nvSpPr>
        <p:spPr>
          <a:xfrm>
            <a:off x="948764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87645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E47B51-A82B-6D28-A69E-87D887AC6FB3}"/>
              </a:ext>
            </a:extLst>
          </p:cNvPr>
          <p:cNvSpPr txBox="1"/>
          <p:nvPr/>
        </p:nvSpPr>
        <p:spPr>
          <a:xfrm>
            <a:off x="13483174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483174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/>
        </p:nvSpPr>
        <p:spPr>
          <a:xfrm>
            <a:off x="147102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/>
        </p:nvSpPr>
        <p:spPr>
          <a:xfrm>
            <a:off x="5492114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92114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/>
        </p:nvSpPr>
        <p:spPr>
          <a:xfrm>
            <a:off x="948764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07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87645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EE518D-037E-FAA0-2253-C732F3A54069}"/>
              </a:ext>
            </a:extLst>
          </p:cNvPr>
          <p:cNvSpPr txBox="1"/>
          <p:nvPr/>
        </p:nvSpPr>
        <p:spPr>
          <a:xfrm>
            <a:off x="13483174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08</a:t>
            </a:r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483174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52160170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-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1172107" y="2244405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6510359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6510359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11848612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1172107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11848612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/>
        </p:nvSpPr>
        <p:spPr>
          <a:xfrm>
            <a:off x="147102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/>
        </p:nvSpPr>
        <p:spPr>
          <a:xfrm>
            <a:off x="6838156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38155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/>
        </p:nvSpPr>
        <p:spPr>
          <a:xfrm>
            <a:off x="12179729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79729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/>
        </p:nvSpPr>
        <p:spPr>
          <a:xfrm>
            <a:off x="147102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/>
        </p:nvSpPr>
        <p:spPr>
          <a:xfrm>
            <a:off x="6838156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38155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/>
        </p:nvSpPr>
        <p:spPr>
          <a:xfrm>
            <a:off x="12179729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179729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20817637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-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1172107" y="2244405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9219107" y="2267000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9219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1172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/>
        </p:nvSpPr>
        <p:spPr>
          <a:xfrm>
            <a:off x="147102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/>
        </p:nvSpPr>
        <p:spPr>
          <a:xfrm>
            <a:off x="9615433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15432" y="3619515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/>
        </p:nvSpPr>
        <p:spPr>
          <a:xfrm>
            <a:off x="147102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/>
        </p:nvSpPr>
        <p:spPr>
          <a:xfrm>
            <a:off x="9615433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15432" y="7120929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1969491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1172108" y="2244405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518471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518471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919732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1172108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919732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/>
        </p:nvSpPr>
        <p:spPr>
          <a:xfrm>
            <a:off x="13209935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/>
        </p:nvSpPr>
        <p:spPr>
          <a:xfrm>
            <a:off x="13209935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92114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87645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483174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92114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87645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483174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678BD773-3B84-72DC-9F0B-0626D144A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025B1145-EF30-4E1C-8CCB-AA906D0B0E0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475076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B656D00D-AFEC-8456-79D9-606C4D1CA2B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70606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808E9F65-5DA9-0D80-D95B-2F59EEF67B7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3474655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E312BC71-92DB-A6E9-55F0-F57825CC898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D8E92C10-D9D7-831D-9CE1-1298CF40BD7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475076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00505A22-C00F-69CC-8E49-9963CE6AC8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70606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FED66EDC-5CC0-C6D2-6909-E2254938938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474655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81558471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1172107" y="2244405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6510359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6510359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11848612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1172107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11848612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38155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79729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38155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179729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D843A831-1EC5-DD7E-0478-7999F67C243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2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0B9858AD-9A85-AEA1-181D-553649723B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0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8" name="Text Placeholder 28">
            <a:extLst>
              <a:ext uri="{FF2B5EF4-FFF2-40B4-BE49-F238E27FC236}">
                <a16:creationId xmlns:a16="http://schemas.microsoft.com/office/drawing/2014/main" id="{8D69F5D8-0F6F-FB53-5AD6-EFE79DE6FA6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812597" y="269772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41D818FA-ABCF-3134-60E6-83D6433EE30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812597" y="613950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6" name="Text Placeholder 28">
            <a:extLst>
              <a:ext uri="{FF2B5EF4-FFF2-40B4-BE49-F238E27FC236}">
                <a16:creationId xmlns:a16="http://schemas.microsoft.com/office/drawing/2014/main" id="{F0588C88-79E6-DCE1-E5B0-6EEDF59CA34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71207" y="269772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D94EDFD3-99A7-827D-5B7E-EBDD46E1D2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71207" y="613950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22457030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1172107" y="2244405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9219107" y="2267000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9219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1172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58817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15432" y="3458817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60231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15432" y="6960231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7" name="Text Placeholder 28">
            <a:extLst>
              <a:ext uri="{FF2B5EF4-FFF2-40B4-BE49-F238E27FC236}">
                <a16:creationId xmlns:a16="http://schemas.microsoft.com/office/drawing/2014/main" id="{DED246E4-C5CC-4A73-2EBF-5561A1F1C06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28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9" name="Text Placeholder 28">
            <a:extLst>
              <a:ext uri="{FF2B5EF4-FFF2-40B4-BE49-F238E27FC236}">
                <a16:creationId xmlns:a16="http://schemas.microsoft.com/office/drawing/2014/main" id="{557DDCFC-6B94-C6DE-3A63-5E9C4AFC72C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08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0DFB2A1E-7672-0C36-349D-D40369A2F0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598393" y="2697728"/>
            <a:ext cx="706526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FA6B5D1B-DBA1-296D-E2A5-37749280742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598394" y="6139508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10950664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53982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9"/>
            <a:ext cx="15773400" cy="1456959"/>
          </a:xfrm>
        </p:spPr>
        <p:txBody>
          <a:bodyPr>
            <a:normAutofit/>
          </a:bodyPr>
          <a:lstStyle>
            <a:lvl1pPr>
              <a:defRPr sz="4200">
                <a:solidFill>
                  <a:srgbClr val="000000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327764"/>
            <a:ext cx="15773400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63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96BD487-CC54-F6C4-A4B4-69AF65E57364}"/>
              </a:ext>
            </a:extLst>
          </p:cNvPr>
          <p:cNvSpPr>
            <a:spLocks/>
          </p:cNvSpPr>
          <p:nvPr userDrawn="1"/>
        </p:nvSpPr>
        <p:spPr>
          <a:xfrm>
            <a:off x="10393172" y="5742028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A88D67A-B685-B1CB-02ED-6A2B9A80B565}"/>
              </a:ext>
            </a:extLst>
          </p:cNvPr>
          <p:cNvSpPr/>
          <p:nvPr userDrawn="1"/>
        </p:nvSpPr>
        <p:spPr>
          <a:xfrm>
            <a:off x="6434713" y="4962716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C0B7BBC-79C0-7269-CDC1-A32CA91E12A8}"/>
              </a:ext>
            </a:extLst>
          </p:cNvPr>
          <p:cNvSpPr/>
          <p:nvPr userDrawn="1"/>
        </p:nvSpPr>
        <p:spPr>
          <a:xfrm>
            <a:off x="14337938" y="330599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 userDrawn="1"/>
        </p:nvSpPr>
        <p:spPr>
          <a:xfrm>
            <a:off x="10386326" y="1145982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 userDrawn="1"/>
        </p:nvSpPr>
        <p:spPr>
          <a:xfrm>
            <a:off x="6434714" y="366671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 userDrawn="1"/>
        </p:nvSpPr>
        <p:spPr>
          <a:xfrm>
            <a:off x="6710038" y="928122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2" y="3864138"/>
            <a:ext cx="514317" cy="51431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 userDrawn="1"/>
        </p:nvSpPr>
        <p:spPr>
          <a:xfrm>
            <a:off x="10715993" y="166976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9" y="4605777"/>
            <a:ext cx="514317" cy="51431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 userDrawn="1"/>
        </p:nvSpPr>
        <p:spPr>
          <a:xfrm>
            <a:off x="6756794" y="546599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73630" y="8402016"/>
            <a:ext cx="514317" cy="51431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 userDrawn="1"/>
        </p:nvSpPr>
        <p:spPr>
          <a:xfrm>
            <a:off x="10715993" y="6017733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9" y="8953749"/>
            <a:ext cx="514317" cy="514317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 userDrawn="1"/>
        </p:nvSpPr>
        <p:spPr>
          <a:xfrm>
            <a:off x="6434714" y="9517645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 userDrawn="1"/>
        </p:nvSpPr>
        <p:spPr>
          <a:xfrm>
            <a:off x="10386325" y="-3391896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1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35" indent="0">
              <a:buFontTx/>
              <a:buNone/>
              <a:defRPr/>
            </a:lvl2pPr>
            <a:lvl3pPr marL="1371669" indent="0">
              <a:buFontTx/>
              <a:buNone/>
              <a:defRPr/>
            </a:lvl3pPr>
            <a:lvl4pPr marL="2057504" indent="0">
              <a:buFontTx/>
              <a:buNone/>
              <a:defRPr/>
            </a:lvl4pPr>
            <a:lvl5pPr marL="2743337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88819" y="382600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0038" y="836388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07683" y="458671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7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07683" y="8941895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5354EC-8F5C-BB9D-EF6D-F9939E083AED}"/>
              </a:ext>
            </a:extLst>
          </p:cNvPr>
          <p:cNvSpPr txBox="1"/>
          <p:nvPr userDrawn="1"/>
        </p:nvSpPr>
        <p:spPr>
          <a:xfrm>
            <a:off x="14667605" y="382976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9" name="Graphic 8" descr="Arrow Up with solid fill">
            <a:extLst>
              <a:ext uri="{FF2B5EF4-FFF2-40B4-BE49-F238E27FC236}">
                <a16:creationId xmlns:a16="http://schemas.microsoft.com/office/drawing/2014/main" id="{9D30298A-071F-864D-207E-3FDE4F30C7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84441" y="6765786"/>
            <a:ext cx="514317" cy="514317"/>
          </a:xfrm>
          <a:prstGeom prst="rect">
            <a:avLst/>
          </a:prstGeom>
        </p:spPr>
      </p:pic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1DB65AC7-0F9E-F0CE-08AC-3CEA1B4972A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724831" y="6727629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8065E8D-C022-D0F8-7997-4CC33A6F6210}"/>
              </a:ext>
            </a:extLst>
          </p:cNvPr>
          <p:cNvSpPr/>
          <p:nvPr userDrawn="1"/>
        </p:nvSpPr>
        <p:spPr>
          <a:xfrm>
            <a:off x="14337938" y="-1275918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D661B5C-1A0A-FCC5-A653-75CFDADFDCAE}"/>
              </a:ext>
            </a:extLst>
          </p:cNvPr>
          <p:cNvSpPr/>
          <p:nvPr userDrawn="1"/>
        </p:nvSpPr>
        <p:spPr>
          <a:xfrm>
            <a:off x="14337938" y="7886938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B37F413F-6DFA-7CE1-8D24-AA45F963A27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92738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 descr="Ray of blue light representing speed">
            <a:extLst>
              <a:ext uri="{FF2B5EF4-FFF2-40B4-BE49-F238E27FC236}">
                <a16:creationId xmlns:a16="http://schemas.microsoft.com/office/drawing/2014/main" id="{8F32B15A-1CE7-00B3-3B68-B6FA0F939CC0}"/>
              </a:ext>
            </a:extLst>
          </p:cNvPr>
          <p:cNvSpPr/>
          <p:nvPr/>
        </p:nvSpPr>
        <p:spPr>
          <a:xfrm>
            <a:off x="1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6905" y="1493327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6905" y="3411869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43266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E39FE43-8E23-C832-0B3E-F49280ABF0FF}"/>
              </a:ext>
            </a:extLst>
          </p:cNvPr>
          <p:cNvSpPr>
            <a:spLocks/>
          </p:cNvSpPr>
          <p:nvPr/>
        </p:nvSpPr>
        <p:spPr>
          <a:xfrm>
            <a:off x="12748847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812" y="1493327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3812" y="3411869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47671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6905" y="1493327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6905" y="3411869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877B2347-1A0F-8AC5-B772-4FFE5BB9C0A3}"/>
              </a:ext>
            </a:extLst>
          </p:cNvPr>
          <p:cNvSpPr>
            <a:spLocks/>
          </p:cNvSpPr>
          <p:nvPr/>
        </p:nvSpPr>
        <p:spPr>
          <a:xfrm>
            <a:off x="-1157" y="0"/>
            <a:ext cx="5539155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</p:spTree>
    <p:extLst>
      <p:ext uri="{BB962C8B-B14F-4D97-AF65-F5344CB8AC3E}">
        <p14:creationId xmlns:p14="http://schemas.microsoft.com/office/powerpoint/2010/main" val="300285378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columns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9"/>
            <a:ext cx="15773400" cy="1456959"/>
          </a:xfrm>
        </p:spPr>
        <p:txBody>
          <a:bodyPr>
            <a:normAutofit/>
          </a:bodyPr>
          <a:lstStyle>
            <a:lvl1pPr>
              <a:defRPr sz="4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327764"/>
            <a:ext cx="7453383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C9BB1EE-E9BC-4021-84F8-C4D400C119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9335068" y="2327764"/>
            <a:ext cx="7695632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F52A4919-441E-BFD1-98A3-A3514743B6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83457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-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6">
            <a:extLst>
              <a:ext uri="{FF2B5EF4-FFF2-40B4-BE49-F238E27FC236}">
                <a16:creationId xmlns:a16="http://schemas.microsoft.com/office/drawing/2014/main" id="{712CE6A4-0966-4B6C-8AE2-BE9B7FA54BA3}"/>
              </a:ext>
            </a:extLst>
          </p:cNvPr>
          <p:cNvSpPr/>
          <p:nvPr/>
        </p:nvSpPr>
        <p:spPr>
          <a:xfrm>
            <a:off x="1226732" y="4235559"/>
            <a:ext cx="15834537" cy="1815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6200" tIns="76200" rIns="76200" bIns="76200" anchor="ctr">
            <a:spAutoFit/>
          </a:bodyPr>
          <a:lstStyle>
            <a:lvl1pPr>
              <a:defRPr sz="2600">
                <a:solidFill>
                  <a:srgbClr val="687189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marL="0" marR="0" lvl="0" indent="0" algn="ctr" defTabSz="12382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5400" b="0" i="0" u="none" strike="noStrike" kern="0" cap="none" spc="-225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Thank you</a:t>
            </a:r>
            <a:r>
              <a:rPr lang="en-US" sz="5400" spc="-225">
                <a:solidFill>
                  <a:srgbClr val="FFFFFF"/>
                </a:solidFill>
                <a:latin typeface="Open Sans bold"/>
                <a:ea typeface="Roboto Light" panose="02000000000000000000" pitchFamily="2" charset="0"/>
              </a:rPr>
              <a:t> for</a:t>
            </a:r>
          </a:p>
          <a:p>
            <a:pPr marL="0" marR="0" lvl="0" indent="0" algn="ctr" defTabSz="12382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lang="en-US" sz="5400" spc="-225">
                <a:solidFill>
                  <a:srgbClr val="FFFFFF"/>
                </a:solidFill>
                <a:latin typeface="Open Sans bold"/>
                <a:ea typeface="Roboto Light" panose="02000000000000000000" pitchFamily="2" charset="0"/>
              </a:rPr>
              <a:t>y</a:t>
            </a:r>
            <a:r>
              <a:rPr kumimoji="0" lang="en-US" sz="5400" b="0" i="0" u="none" strike="noStrike" kern="0" cap="none" spc="-225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our time</a:t>
            </a:r>
          </a:p>
        </p:txBody>
      </p:sp>
    </p:spTree>
    <p:extLst>
      <p:ext uri="{BB962C8B-B14F-4D97-AF65-F5344CB8AC3E}">
        <p14:creationId xmlns:p14="http://schemas.microsoft.com/office/powerpoint/2010/main" val="308050830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si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23123" y="7026964"/>
            <a:ext cx="6435587" cy="132687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FontTx/>
              <a:buNone/>
              <a:defRPr sz="2100">
                <a:solidFill>
                  <a:schemeClr val="bg1"/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590EF76-0BDE-5823-F1C3-C6D43AE9B3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23122" y="4042119"/>
            <a:ext cx="8630478" cy="235868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7200" b="1">
                <a:solidFill>
                  <a:schemeClr val="bg1"/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Enter headline text here</a:t>
            </a:r>
          </a:p>
        </p:txBody>
      </p:sp>
    </p:spTree>
    <p:extLst>
      <p:ext uri="{BB962C8B-B14F-4D97-AF65-F5344CB8AC3E}">
        <p14:creationId xmlns:p14="http://schemas.microsoft.com/office/powerpoint/2010/main" val="342297443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MDM-mess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874792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with-contact-detail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23123" y="7484164"/>
            <a:ext cx="6435587" cy="132687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FontTx/>
              <a:buNone/>
              <a:defRPr sz="2100">
                <a:solidFill>
                  <a:schemeClr val="bg2"/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</p:spTree>
    <p:extLst>
      <p:ext uri="{BB962C8B-B14F-4D97-AF65-F5344CB8AC3E}">
        <p14:creationId xmlns:p14="http://schemas.microsoft.com/office/powerpoint/2010/main" val="229479395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CA87133-2B42-513F-079E-138106CD0AE3}"/>
              </a:ext>
            </a:extLst>
          </p:cNvPr>
          <p:cNvSpPr/>
          <p:nvPr userDrawn="1"/>
        </p:nvSpPr>
        <p:spPr>
          <a:xfrm>
            <a:off x="14337934" y="272242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9854317-D315-7E45-D967-11D7FB403103}"/>
              </a:ext>
            </a:extLst>
          </p:cNvPr>
          <p:cNvSpPr>
            <a:spLocks/>
          </p:cNvSpPr>
          <p:nvPr userDrawn="1"/>
        </p:nvSpPr>
        <p:spPr>
          <a:xfrm>
            <a:off x="10386325" y="3984457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" name="Rounded Rectangle 5" descr="Ray of blue light representing speed">
            <a:extLst>
              <a:ext uri="{FF2B5EF4-FFF2-40B4-BE49-F238E27FC236}">
                <a16:creationId xmlns:a16="http://schemas.microsoft.com/office/drawing/2014/main" id="{4469223F-8DEF-BF5A-3B10-2440D9B0FA5F}"/>
              </a:ext>
            </a:extLst>
          </p:cNvPr>
          <p:cNvSpPr/>
          <p:nvPr userDrawn="1"/>
        </p:nvSpPr>
        <p:spPr>
          <a:xfrm>
            <a:off x="6434713" y="272242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9E21376-5C50-C0CD-4CB5-DF1B4E8DE7D7}"/>
              </a:ext>
            </a:extLst>
          </p:cNvPr>
          <p:cNvSpPr/>
          <p:nvPr userDrawn="1"/>
        </p:nvSpPr>
        <p:spPr>
          <a:xfrm>
            <a:off x="6434713" y="-187361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F94658E-06F6-12B4-AAC0-E2388B5303CA}"/>
              </a:ext>
            </a:extLst>
          </p:cNvPr>
          <p:cNvSpPr/>
          <p:nvPr userDrawn="1"/>
        </p:nvSpPr>
        <p:spPr>
          <a:xfrm>
            <a:off x="6434713" y="7318474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A36FD9-8FF7-1AD7-2436-F3C536617D4A}"/>
              </a:ext>
            </a:extLst>
          </p:cNvPr>
          <p:cNvSpPr/>
          <p:nvPr userDrawn="1"/>
        </p:nvSpPr>
        <p:spPr>
          <a:xfrm>
            <a:off x="10386325" y="-611588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CBE6F01-38EB-4641-9A3B-5CCF411F8F9C}"/>
              </a:ext>
            </a:extLst>
          </p:cNvPr>
          <p:cNvSpPr/>
          <p:nvPr userDrawn="1"/>
        </p:nvSpPr>
        <p:spPr>
          <a:xfrm>
            <a:off x="10386325" y="8580502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97F7464-20D9-7312-1A21-96B981C05272}"/>
              </a:ext>
            </a:extLst>
          </p:cNvPr>
          <p:cNvSpPr/>
          <p:nvPr userDrawn="1"/>
        </p:nvSpPr>
        <p:spPr>
          <a:xfrm>
            <a:off x="14337934" y="-187361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B69D93E-C439-F95D-34D9-0C41B5CB51A5}"/>
              </a:ext>
            </a:extLst>
          </p:cNvPr>
          <p:cNvSpPr/>
          <p:nvPr userDrawn="1"/>
        </p:nvSpPr>
        <p:spPr>
          <a:xfrm>
            <a:off x="14337934" y="7318474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1E0A77-87FD-5143-08B4-8DDC8C97F3E1}"/>
              </a:ext>
            </a:extLst>
          </p:cNvPr>
          <p:cNvSpPr txBox="1"/>
          <p:nvPr userDrawn="1"/>
        </p:nvSpPr>
        <p:spPr>
          <a:xfrm>
            <a:off x="6710036" y="328388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7" name="Graphic 16" descr="Arrow Up with solid fill">
            <a:extLst>
              <a:ext uri="{FF2B5EF4-FFF2-40B4-BE49-F238E27FC236}">
                <a16:creationId xmlns:a16="http://schemas.microsoft.com/office/drawing/2014/main" id="{3222B1DD-3B83-4E75-41C7-1BC7A1BD8E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6219895"/>
            <a:ext cx="514317" cy="5143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05989FF-520C-275B-1599-BAA9078E0EF1}"/>
              </a:ext>
            </a:extLst>
          </p:cNvPr>
          <p:cNvSpPr txBox="1"/>
          <p:nvPr userDrawn="1"/>
        </p:nvSpPr>
        <p:spPr>
          <a:xfrm>
            <a:off x="10715992" y="450823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0" name="Graphic 19" descr="Arrow Up with solid fill">
            <a:extLst>
              <a:ext uri="{FF2B5EF4-FFF2-40B4-BE49-F238E27FC236}">
                <a16:creationId xmlns:a16="http://schemas.microsoft.com/office/drawing/2014/main" id="{0E766ACC-EF67-9D6B-C34C-5512B139D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7444253"/>
            <a:ext cx="514317" cy="51431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FB5F00F-6088-5766-E28C-A09DE6A6D8D0}"/>
              </a:ext>
            </a:extLst>
          </p:cNvPr>
          <p:cNvSpPr txBox="1"/>
          <p:nvPr userDrawn="1"/>
        </p:nvSpPr>
        <p:spPr>
          <a:xfrm>
            <a:off x="14660014" y="322571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23" name="Graphic 22" descr="Arrow Up with solid fill">
            <a:extLst>
              <a:ext uri="{FF2B5EF4-FFF2-40B4-BE49-F238E27FC236}">
                <a16:creationId xmlns:a16="http://schemas.microsoft.com/office/drawing/2014/main" id="{DCC709F5-C6FA-7305-BA9E-CE332C5EF40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0" y="6161729"/>
            <a:ext cx="514317" cy="514317"/>
          </a:xfrm>
          <a:prstGeom prst="rect">
            <a:avLst/>
          </a:prstGeom>
        </p:spPr>
      </p:pic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88021" y="6172200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73218" y="7451867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660014" y="6161729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pic>
        <p:nvPicPr>
          <p:cNvPr id="34" name="Picture 16">
            <a:extLst>
              <a:ext uri="{FF2B5EF4-FFF2-40B4-BE49-F238E27FC236}">
                <a16:creationId xmlns:a16="http://schemas.microsoft.com/office/drawing/2014/main" id="{67B4BC2D-FE2F-B88B-07E2-8BD855D355A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32054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 userDrawn="1"/>
        </p:nvSpPr>
        <p:spPr>
          <a:xfrm>
            <a:off x="11897513" y="852079"/>
            <a:ext cx="4679409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 userDrawn="1"/>
        </p:nvSpPr>
        <p:spPr>
          <a:xfrm>
            <a:off x="6956984" y="465163"/>
            <a:ext cx="4679409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BF813A-9FE8-5EB7-15C7-C0AA1E76B682}"/>
              </a:ext>
            </a:extLst>
          </p:cNvPr>
          <p:cNvSpPr/>
          <p:nvPr userDrawn="1"/>
        </p:nvSpPr>
        <p:spPr>
          <a:xfrm>
            <a:off x="11897513" y="5448124"/>
            <a:ext cx="4679409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 userDrawn="1"/>
        </p:nvSpPr>
        <p:spPr>
          <a:xfrm>
            <a:off x="7304468" y="1026614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54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 userDrawn="1"/>
        </p:nvSpPr>
        <p:spPr>
          <a:xfrm>
            <a:off x="12227180" y="1375857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54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BF5DB03-6C66-DF59-D47D-2C72DD82FDFC}"/>
              </a:ext>
            </a:extLst>
          </p:cNvPr>
          <p:cNvSpPr/>
          <p:nvPr userDrawn="1"/>
        </p:nvSpPr>
        <p:spPr>
          <a:xfrm>
            <a:off x="6956984" y="5061208"/>
            <a:ext cx="4679409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 userDrawn="1"/>
        </p:nvSpPr>
        <p:spPr>
          <a:xfrm>
            <a:off x="7283249" y="5564490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54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 userDrawn="1"/>
        </p:nvSpPr>
        <p:spPr>
          <a:xfrm>
            <a:off x="12227180" y="5956925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54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283249" y="3924497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04468" y="8462375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218870" y="4292808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218870" y="864799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BE57D2E0-0B61-95CD-0AD7-E8CD04D07F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288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DFE39C7B-DCD9-30D8-7DFA-B52196B2B9B9}"/>
              </a:ext>
            </a:extLst>
          </p:cNvPr>
          <p:cNvSpPr/>
          <p:nvPr userDrawn="1"/>
        </p:nvSpPr>
        <p:spPr>
          <a:xfrm>
            <a:off x="14337935" y="36341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D9CAAB69-CB44-C012-8EB0-60B95BB5B030}"/>
              </a:ext>
            </a:extLst>
          </p:cNvPr>
          <p:cNvSpPr>
            <a:spLocks/>
          </p:cNvSpPr>
          <p:nvPr userDrawn="1"/>
        </p:nvSpPr>
        <p:spPr>
          <a:xfrm>
            <a:off x="10386326" y="1113581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1" name="Rounded Rectangle 50" descr="Ray of blue light representing speed">
            <a:extLst>
              <a:ext uri="{FF2B5EF4-FFF2-40B4-BE49-F238E27FC236}">
                <a16:creationId xmlns:a16="http://schemas.microsoft.com/office/drawing/2014/main" id="{9DD8A957-BAEF-61F3-246E-796251B3255F}"/>
              </a:ext>
            </a:extLst>
          </p:cNvPr>
          <p:cNvSpPr/>
          <p:nvPr userDrawn="1"/>
        </p:nvSpPr>
        <p:spPr>
          <a:xfrm>
            <a:off x="6434714" y="36341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B92EA47-3117-C44D-FE23-1F64D61CE695}"/>
              </a:ext>
            </a:extLst>
          </p:cNvPr>
          <p:cNvSpPr txBox="1"/>
          <p:nvPr userDrawn="1"/>
        </p:nvSpPr>
        <p:spPr>
          <a:xfrm>
            <a:off x="6710038" y="92486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54" name="Graphic 53" descr="Arrow Up with solid fill">
            <a:extLst>
              <a:ext uri="{FF2B5EF4-FFF2-40B4-BE49-F238E27FC236}">
                <a16:creationId xmlns:a16="http://schemas.microsoft.com/office/drawing/2014/main" id="{449845F2-3D50-CB7B-7A5A-C5F6C23F1F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2" y="3860877"/>
            <a:ext cx="514317" cy="514317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3A03EF3C-7FAC-693E-D1A9-532EFCB43F38}"/>
              </a:ext>
            </a:extLst>
          </p:cNvPr>
          <p:cNvSpPr txBox="1"/>
          <p:nvPr userDrawn="1"/>
        </p:nvSpPr>
        <p:spPr>
          <a:xfrm>
            <a:off x="10715993" y="1637358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57" name="Graphic 56" descr="Arrow Up with solid fill">
            <a:extLst>
              <a:ext uri="{FF2B5EF4-FFF2-40B4-BE49-F238E27FC236}">
                <a16:creationId xmlns:a16="http://schemas.microsoft.com/office/drawing/2014/main" id="{FF6AD23E-30FA-63E2-76EC-89C8EEFAD8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9" y="4573377"/>
            <a:ext cx="514317" cy="514317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E9C9E59F-FAB2-E973-8363-F870D554D261}"/>
              </a:ext>
            </a:extLst>
          </p:cNvPr>
          <p:cNvSpPr txBox="1"/>
          <p:nvPr userDrawn="1"/>
        </p:nvSpPr>
        <p:spPr>
          <a:xfrm>
            <a:off x="14660015" y="86669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60" name="Graphic 59" descr="Arrow Up with solid fill">
            <a:extLst>
              <a:ext uri="{FF2B5EF4-FFF2-40B4-BE49-F238E27FC236}">
                <a16:creationId xmlns:a16="http://schemas.microsoft.com/office/drawing/2014/main" id="{A3B12125-7DD8-E442-1FD8-E4FFC29FC8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1" y="3881652"/>
            <a:ext cx="514317" cy="514317"/>
          </a:xfrm>
          <a:prstGeom prst="rect">
            <a:avLst/>
          </a:prstGeom>
        </p:spPr>
      </p:pic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BA526B60-C78B-EE7D-4D59-5A2AD2DE5CD8}"/>
              </a:ext>
            </a:extLst>
          </p:cNvPr>
          <p:cNvSpPr/>
          <p:nvPr userDrawn="1"/>
        </p:nvSpPr>
        <p:spPr>
          <a:xfrm>
            <a:off x="14337935" y="4971986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5CB5E9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4BDDB2AB-0BEE-615C-225E-46FCFA798BCA}"/>
              </a:ext>
            </a:extLst>
          </p:cNvPr>
          <p:cNvSpPr>
            <a:spLocks/>
          </p:cNvSpPr>
          <p:nvPr userDrawn="1"/>
        </p:nvSpPr>
        <p:spPr>
          <a:xfrm>
            <a:off x="10386326" y="5722157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3" name="Rounded Rectangle 62" descr="Ray of blue light representing speed">
            <a:extLst>
              <a:ext uri="{FF2B5EF4-FFF2-40B4-BE49-F238E27FC236}">
                <a16:creationId xmlns:a16="http://schemas.microsoft.com/office/drawing/2014/main" id="{C738B656-8523-FDC1-4840-F2070432827D}"/>
              </a:ext>
            </a:extLst>
          </p:cNvPr>
          <p:cNvSpPr/>
          <p:nvPr userDrawn="1"/>
        </p:nvSpPr>
        <p:spPr>
          <a:xfrm>
            <a:off x="6434714" y="4971986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B99C811-A5FC-42AD-D448-459BCC6210D3}"/>
              </a:ext>
            </a:extLst>
          </p:cNvPr>
          <p:cNvSpPr txBox="1"/>
          <p:nvPr userDrawn="1"/>
        </p:nvSpPr>
        <p:spPr>
          <a:xfrm>
            <a:off x="6710038" y="553343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66" name="Graphic 65" descr="Arrow Up with solid fill">
            <a:extLst>
              <a:ext uri="{FF2B5EF4-FFF2-40B4-BE49-F238E27FC236}">
                <a16:creationId xmlns:a16="http://schemas.microsoft.com/office/drawing/2014/main" id="{F19CE714-D982-6252-8B8E-05ECE7FFC4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2" y="8469453"/>
            <a:ext cx="514317" cy="514317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F0018AD1-0313-9D50-F533-D670CEAFF175}"/>
              </a:ext>
            </a:extLst>
          </p:cNvPr>
          <p:cNvSpPr txBox="1"/>
          <p:nvPr userDrawn="1"/>
        </p:nvSpPr>
        <p:spPr>
          <a:xfrm>
            <a:off x="10715993" y="6245934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69" name="Graphic 68" descr="Arrow Up with solid fill">
            <a:extLst>
              <a:ext uri="{FF2B5EF4-FFF2-40B4-BE49-F238E27FC236}">
                <a16:creationId xmlns:a16="http://schemas.microsoft.com/office/drawing/2014/main" id="{6443B43A-1995-6C20-0B22-020FCF557C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9" y="9181953"/>
            <a:ext cx="514317" cy="514317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EE954ACC-7DF0-F9BB-A88C-37B72E0E985B}"/>
              </a:ext>
            </a:extLst>
          </p:cNvPr>
          <p:cNvSpPr txBox="1"/>
          <p:nvPr userDrawn="1"/>
        </p:nvSpPr>
        <p:spPr>
          <a:xfrm>
            <a:off x="14660015" y="547526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pic>
        <p:nvPicPr>
          <p:cNvPr id="72" name="Graphic 71" descr="Arrow Up with solid fill">
            <a:extLst>
              <a:ext uri="{FF2B5EF4-FFF2-40B4-BE49-F238E27FC236}">
                <a16:creationId xmlns:a16="http://schemas.microsoft.com/office/drawing/2014/main" id="{93CB6B31-F1E4-9056-0A3B-F25FA89C9A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1" y="8488518"/>
            <a:ext cx="514317" cy="514317"/>
          </a:xfrm>
          <a:prstGeom prst="rect">
            <a:avLst/>
          </a:prstGeom>
        </p:spPr>
      </p:pic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3F68D6C-E117-003A-AFBE-88BADB0415CE}"/>
              </a:ext>
            </a:extLst>
          </p:cNvPr>
          <p:cNvSpPr/>
          <p:nvPr userDrawn="1"/>
        </p:nvSpPr>
        <p:spPr>
          <a:xfrm>
            <a:off x="6434714" y="9580562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2E5E21E7-6CBB-4793-4420-D257BDDCBC56}"/>
              </a:ext>
            </a:extLst>
          </p:cNvPr>
          <p:cNvSpPr/>
          <p:nvPr userDrawn="1"/>
        </p:nvSpPr>
        <p:spPr>
          <a:xfrm>
            <a:off x="10386323" y="-3446532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A51FB63E-3765-0A3A-0470-3AF6F99EE085}"/>
              </a:ext>
            </a:extLst>
          </p:cNvPr>
          <p:cNvSpPr/>
          <p:nvPr userDrawn="1"/>
        </p:nvSpPr>
        <p:spPr>
          <a:xfrm>
            <a:off x="14335130" y="9580562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1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35" indent="0">
              <a:buFontTx/>
              <a:buNone/>
              <a:defRPr/>
            </a:lvl2pPr>
            <a:lvl3pPr marL="1371669" indent="0">
              <a:buFontTx/>
              <a:buNone/>
              <a:defRPr/>
            </a:lvl3pPr>
            <a:lvl4pPr marL="2057504" indent="0">
              <a:buFontTx/>
              <a:buNone/>
              <a:defRPr/>
            </a:lvl4pPr>
            <a:lvl5pPr marL="2743337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88023" y="846945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73220" y="9143796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660015" y="846945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7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76" name="Text Placeholder 28">
            <a:extLst>
              <a:ext uri="{FF2B5EF4-FFF2-40B4-BE49-F238E27FC236}">
                <a16:creationId xmlns:a16="http://schemas.microsoft.com/office/drawing/2014/main" id="{8C95F753-1C64-E152-DAFA-667F5B54E8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88023" y="386258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7" name="Text Placeholder 28">
            <a:extLst>
              <a:ext uri="{FF2B5EF4-FFF2-40B4-BE49-F238E27FC236}">
                <a16:creationId xmlns:a16="http://schemas.microsoft.com/office/drawing/2014/main" id="{D18675DF-FDD2-E8B2-82D0-1C22349F0F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73220" y="457409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9" name="Text Placeholder 28">
            <a:extLst>
              <a:ext uri="{FF2B5EF4-FFF2-40B4-BE49-F238E27FC236}">
                <a16:creationId xmlns:a16="http://schemas.microsoft.com/office/drawing/2014/main" id="{95066570-1F6C-EF27-A640-B8D3E2265C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579404" y="386258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80" name="Picture 16">
            <a:extLst>
              <a:ext uri="{FF2B5EF4-FFF2-40B4-BE49-F238E27FC236}">
                <a16:creationId xmlns:a16="http://schemas.microsoft.com/office/drawing/2014/main" id="{24E983AA-6736-56AD-9053-B56DC51CFC1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42585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96BD487-CC54-F6C4-A4B4-69AF65E57364}"/>
              </a:ext>
            </a:extLst>
          </p:cNvPr>
          <p:cNvSpPr>
            <a:spLocks/>
          </p:cNvSpPr>
          <p:nvPr userDrawn="1"/>
        </p:nvSpPr>
        <p:spPr>
          <a:xfrm>
            <a:off x="10393171" y="5742026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A88D67A-B685-B1CB-02ED-6A2B9A80B565}"/>
              </a:ext>
            </a:extLst>
          </p:cNvPr>
          <p:cNvSpPr/>
          <p:nvPr userDrawn="1"/>
        </p:nvSpPr>
        <p:spPr>
          <a:xfrm>
            <a:off x="6434711" y="496271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C0B7BBC-79C0-7269-CDC1-A32CA91E12A8}"/>
              </a:ext>
            </a:extLst>
          </p:cNvPr>
          <p:cNvSpPr/>
          <p:nvPr userDrawn="1"/>
        </p:nvSpPr>
        <p:spPr>
          <a:xfrm>
            <a:off x="14337937" y="330598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 userDrawn="1"/>
        </p:nvSpPr>
        <p:spPr>
          <a:xfrm>
            <a:off x="10386325" y="1145981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 userDrawn="1"/>
        </p:nvSpPr>
        <p:spPr>
          <a:xfrm>
            <a:off x="6434713" y="36667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 userDrawn="1"/>
        </p:nvSpPr>
        <p:spPr>
          <a:xfrm>
            <a:off x="6710036" y="92812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3864137"/>
            <a:ext cx="514317" cy="51431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 userDrawn="1"/>
        </p:nvSpPr>
        <p:spPr>
          <a:xfrm>
            <a:off x="10715992" y="166976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4605777"/>
            <a:ext cx="514317" cy="51431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 userDrawn="1"/>
        </p:nvSpPr>
        <p:spPr>
          <a:xfrm>
            <a:off x="6756793" y="546599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73629" y="8402015"/>
            <a:ext cx="514317" cy="51431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 userDrawn="1"/>
        </p:nvSpPr>
        <p:spPr>
          <a:xfrm>
            <a:off x="10715992" y="6017732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8953749"/>
            <a:ext cx="514317" cy="514317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 userDrawn="1"/>
        </p:nvSpPr>
        <p:spPr>
          <a:xfrm>
            <a:off x="6434713" y="9517643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 userDrawn="1"/>
        </p:nvSpPr>
        <p:spPr>
          <a:xfrm>
            <a:off x="10386323" y="-3391896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88817" y="382600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0036" y="836388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07682" y="458671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07682" y="8941895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5354EC-8F5C-BB9D-EF6D-F9939E083AED}"/>
              </a:ext>
            </a:extLst>
          </p:cNvPr>
          <p:cNvSpPr txBox="1"/>
          <p:nvPr userDrawn="1"/>
        </p:nvSpPr>
        <p:spPr>
          <a:xfrm>
            <a:off x="14667604" y="382976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9" name="Graphic 8" descr="Arrow Up with solid fill">
            <a:extLst>
              <a:ext uri="{FF2B5EF4-FFF2-40B4-BE49-F238E27FC236}">
                <a16:creationId xmlns:a16="http://schemas.microsoft.com/office/drawing/2014/main" id="{9D30298A-071F-864D-207E-3FDE4F30C7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84440" y="6765785"/>
            <a:ext cx="514317" cy="514317"/>
          </a:xfrm>
          <a:prstGeom prst="rect">
            <a:avLst/>
          </a:prstGeom>
        </p:spPr>
      </p:pic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1DB65AC7-0F9E-F0CE-08AC-3CEA1B4972A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724830" y="6727629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8065E8D-C022-D0F8-7997-4CC33A6F6210}"/>
              </a:ext>
            </a:extLst>
          </p:cNvPr>
          <p:cNvSpPr/>
          <p:nvPr userDrawn="1"/>
        </p:nvSpPr>
        <p:spPr>
          <a:xfrm>
            <a:off x="14337937" y="-1275918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D661B5C-1A0A-FCC5-A653-75CFDADFDCAE}"/>
              </a:ext>
            </a:extLst>
          </p:cNvPr>
          <p:cNvSpPr/>
          <p:nvPr userDrawn="1"/>
        </p:nvSpPr>
        <p:spPr>
          <a:xfrm>
            <a:off x="14337937" y="7886936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B37F413F-6DFA-7CE1-8D24-AA45F963A27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48200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DFE39C7B-DCD9-30D8-7DFA-B52196B2B9B9}"/>
              </a:ext>
            </a:extLst>
          </p:cNvPr>
          <p:cNvSpPr/>
          <p:nvPr userDrawn="1"/>
        </p:nvSpPr>
        <p:spPr>
          <a:xfrm>
            <a:off x="14337934" y="36340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D9CAAB69-CB44-C012-8EB0-60B95BB5B030}"/>
              </a:ext>
            </a:extLst>
          </p:cNvPr>
          <p:cNvSpPr>
            <a:spLocks/>
          </p:cNvSpPr>
          <p:nvPr userDrawn="1"/>
        </p:nvSpPr>
        <p:spPr>
          <a:xfrm>
            <a:off x="10386325" y="111358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1" name="Rounded Rectangle 50" descr="Ray of blue light representing speed">
            <a:extLst>
              <a:ext uri="{FF2B5EF4-FFF2-40B4-BE49-F238E27FC236}">
                <a16:creationId xmlns:a16="http://schemas.microsoft.com/office/drawing/2014/main" id="{9DD8A957-BAEF-61F3-246E-796251B3255F}"/>
              </a:ext>
            </a:extLst>
          </p:cNvPr>
          <p:cNvSpPr/>
          <p:nvPr userDrawn="1"/>
        </p:nvSpPr>
        <p:spPr>
          <a:xfrm>
            <a:off x="6434713" y="36340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B92EA47-3117-C44D-FE23-1F64D61CE695}"/>
              </a:ext>
            </a:extLst>
          </p:cNvPr>
          <p:cNvSpPr txBox="1"/>
          <p:nvPr userDrawn="1"/>
        </p:nvSpPr>
        <p:spPr>
          <a:xfrm>
            <a:off x="6710036" y="92486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54" name="Graphic 53" descr="Arrow Up with solid fill">
            <a:extLst>
              <a:ext uri="{FF2B5EF4-FFF2-40B4-BE49-F238E27FC236}">
                <a16:creationId xmlns:a16="http://schemas.microsoft.com/office/drawing/2014/main" id="{449845F2-3D50-CB7B-7A5A-C5F6C23F1F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3860876"/>
            <a:ext cx="514317" cy="514317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3A03EF3C-7FAC-693E-D1A9-532EFCB43F38}"/>
              </a:ext>
            </a:extLst>
          </p:cNvPr>
          <p:cNvSpPr txBox="1"/>
          <p:nvPr userDrawn="1"/>
        </p:nvSpPr>
        <p:spPr>
          <a:xfrm>
            <a:off x="10715992" y="1637358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57" name="Graphic 56" descr="Arrow Up with solid fill">
            <a:extLst>
              <a:ext uri="{FF2B5EF4-FFF2-40B4-BE49-F238E27FC236}">
                <a16:creationId xmlns:a16="http://schemas.microsoft.com/office/drawing/2014/main" id="{FF6AD23E-30FA-63E2-76EC-89C8EEFAD8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4573376"/>
            <a:ext cx="514317" cy="514317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E9C9E59F-FAB2-E973-8363-F870D554D261}"/>
              </a:ext>
            </a:extLst>
          </p:cNvPr>
          <p:cNvSpPr txBox="1"/>
          <p:nvPr userDrawn="1"/>
        </p:nvSpPr>
        <p:spPr>
          <a:xfrm>
            <a:off x="14660014" y="86669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60" name="Graphic 59" descr="Arrow Up with solid fill">
            <a:extLst>
              <a:ext uri="{FF2B5EF4-FFF2-40B4-BE49-F238E27FC236}">
                <a16:creationId xmlns:a16="http://schemas.microsoft.com/office/drawing/2014/main" id="{A3B12125-7DD8-E442-1FD8-E4FFC29FC8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0" y="3881651"/>
            <a:ext cx="514317" cy="514317"/>
          </a:xfrm>
          <a:prstGeom prst="rect">
            <a:avLst/>
          </a:prstGeom>
        </p:spPr>
      </p:pic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BA526B60-C78B-EE7D-4D59-5A2AD2DE5CD8}"/>
              </a:ext>
            </a:extLst>
          </p:cNvPr>
          <p:cNvSpPr/>
          <p:nvPr userDrawn="1"/>
        </p:nvSpPr>
        <p:spPr>
          <a:xfrm>
            <a:off x="14337934" y="497198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5CB5E9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4BDDB2AB-0BEE-615C-225E-46FCFA798BCA}"/>
              </a:ext>
            </a:extLst>
          </p:cNvPr>
          <p:cNvSpPr>
            <a:spLocks/>
          </p:cNvSpPr>
          <p:nvPr userDrawn="1"/>
        </p:nvSpPr>
        <p:spPr>
          <a:xfrm>
            <a:off x="10386325" y="5722156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3" name="Rounded Rectangle 62" descr="Ray of blue light representing speed">
            <a:extLst>
              <a:ext uri="{FF2B5EF4-FFF2-40B4-BE49-F238E27FC236}">
                <a16:creationId xmlns:a16="http://schemas.microsoft.com/office/drawing/2014/main" id="{C738B656-8523-FDC1-4840-F2070432827D}"/>
              </a:ext>
            </a:extLst>
          </p:cNvPr>
          <p:cNvSpPr/>
          <p:nvPr userDrawn="1"/>
        </p:nvSpPr>
        <p:spPr>
          <a:xfrm>
            <a:off x="6434713" y="497198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B99C811-A5FC-42AD-D448-459BCC6210D3}"/>
              </a:ext>
            </a:extLst>
          </p:cNvPr>
          <p:cNvSpPr txBox="1"/>
          <p:nvPr userDrawn="1"/>
        </p:nvSpPr>
        <p:spPr>
          <a:xfrm>
            <a:off x="6710036" y="5533436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66" name="Graphic 65" descr="Arrow Up with solid fill">
            <a:extLst>
              <a:ext uri="{FF2B5EF4-FFF2-40B4-BE49-F238E27FC236}">
                <a16:creationId xmlns:a16="http://schemas.microsoft.com/office/drawing/2014/main" id="{F19CE714-D982-6252-8B8E-05ECE7FFC4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8469452"/>
            <a:ext cx="514317" cy="514317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F0018AD1-0313-9D50-F533-D670CEAFF175}"/>
              </a:ext>
            </a:extLst>
          </p:cNvPr>
          <p:cNvSpPr txBox="1"/>
          <p:nvPr userDrawn="1"/>
        </p:nvSpPr>
        <p:spPr>
          <a:xfrm>
            <a:off x="10715992" y="6245934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69" name="Graphic 68" descr="Arrow Up with solid fill">
            <a:extLst>
              <a:ext uri="{FF2B5EF4-FFF2-40B4-BE49-F238E27FC236}">
                <a16:creationId xmlns:a16="http://schemas.microsoft.com/office/drawing/2014/main" id="{6443B43A-1995-6C20-0B22-020FCF557C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9181952"/>
            <a:ext cx="514317" cy="514317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EE954ACC-7DF0-F9BB-A88C-37B72E0E985B}"/>
              </a:ext>
            </a:extLst>
          </p:cNvPr>
          <p:cNvSpPr txBox="1"/>
          <p:nvPr userDrawn="1"/>
        </p:nvSpPr>
        <p:spPr>
          <a:xfrm>
            <a:off x="14660014" y="547526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pic>
        <p:nvPicPr>
          <p:cNvPr id="72" name="Graphic 71" descr="Arrow Up with solid fill">
            <a:extLst>
              <a:ext uri="{FF2B5EF4-FFF2-40B4-BE49-F238E27FC236}">
                <a16:creationId xmlns:a16="http://schemas.microsoft.com/office/drawing/2014/main" id="{93CB6B31-F1E4-9056-0A3B-F25FA89C9A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0" y="8488518"/>
            <a:ext cx="514317" cy="514317"/>
          </a:xfrm>
          <a:prstGeom prst="rect">
            <a:avLst/>
          </a:prstGeom>
        </p:spPr>
      </p:pic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3F68D6C-E117-003A-AFBE-88BADB0415CE}"/>
              </a:ext>
            </a:extLst>
          </p:cNvPr>
          <p:cNvSpPr/>
          <p:nvPr userDrawn="1"/>
        </p:nvSpPr>
        <p:spPr>
          <a:xfrm>
            <a:off x="6434713" y="9580561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2E5E21E7-6CBB-4793-4420-D257BDDCBC56}"/>
              </a:ext>
            </a:extLst>
          </p:cNvPr>
          <p:cNvSpPr/>
          <p:nvPr userDrawn="1"/>
        </p:nvSpPr>
        <p:spPr>
          <a:xfrm>
            <a:off x="10386322" y="-3446533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A51FB63E-3765-0A3A-0470-3AF6F99EE085}"/>
              </a:ext>
            </a:extLst>
          </p:cNvPr>
          <p:cNvSpPr/>
          <p:nvPr userDrawn="1"/>
        </p:nvSpPr>
        <p:spPr>
          <a:xfrm>
            <a:off x="14335129" y="9580561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88021" y="846945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73218" y="9143796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660014" y="846945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76" name="Text Placeholder 28">
            <a:extLst>
              <a:ext uri="{FF2B5EF4-FFF2-40B4-BE49-F238E27FC236}">
                <a16:creationId xmlns:a16="http://schemas.microsoft.com/office/drawing/2014/main" id="{8C95F753-1C64-E152-DAFA-667F5B54E8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88021" y="386258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7" name="Text Placeholder 28">
            <a:extLst>
              <a:ext uri="{FF2B5EF4-FFF2-40B4-BE49-F238E27FC236}">
                <a16:creationId xmlns:a16="http://schemas.microsoft.com/office/drawing/2014/main" id="{D18675DF-FDD2-E8B2-82D0-1C22349F0F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73218" y="457409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9" name="Text Placeholder 28">
            <a:extLst>
              <a:ext uri="{FF2B5EF4-FFF2-40B4-BE49-F238E27FC236}">
                <a16:creationId xmlns:a16="http://schemas.microsoft.com/office/drawing/2014/main" id="{95066570-1F6C-EF27-A640-B8D3E2265C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579402" y="386258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80" name="Picture 16">
            <a:extLst>
              <a:ext uri="{FF2B5EF4-FFF2-40B4-BE49-F238E27FC236}">
                <a16:creationId xmlns:a16="http://schemas.microsoft.com/office/drawing/2014/main" id="{24E983AA-6736-56AD-9053-B56DC51CFC1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1972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34294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08677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3237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87862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83871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7615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-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119404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518471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518471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919732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919732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 userDrawn="1"/>
        </p:nvSpPr>
        <p:spPr>
          <a:xfrm>
            <a:off x="13209935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 userDrawn="1"/>
        </p:nvSpPr>
        <p:spPr>
          <a:xfrm>
            <a:off x="13209935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147102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5492114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92114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 userDrawn="1"/>
        </p:nvSpPr>
        <p:spPr>
          <a:xfrm>
            <a:off x="948764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87645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E47B51-A82B-6D28-A69E-87D887AC6FB3}"/>
              </a:ext>
            </a:extLst>
          </p:cNvPr>
          <p:cNvSpPr txBox="1"/>
          <p:nvPr userDrawn="1"/>
        </p:nvSpPr>
        <p:spPr>
          <a:xfrm>
            <a:off x="13483174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483174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147102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5492114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92114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 userDrawn="1"/>
        </p:nvSpPr>
        <p:spPr>
          <a:xfrm>
            <a:off x="948764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07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87645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EE518D-037E-FAA0-2253-C732F3A54069}"/>
              </a:ext>
            </a:extLst>
          </p:cNvPr>
          <p:cNvSpPr txBox="1"/>
          <p:nvPr userDrawn="1"/>
        </p:nvSpPr>
        <p:spPr>
          <a:xfrm>
            <a:off x="13483174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08</a:t>
            </a:r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483174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424663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2" y="2992597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35" indent="0">
              <a:buNone/>
              <a:defRPr/>
            </a:lvl2pPr>
            <a:lvl3pPr marL="1371669" indent="0">
              <a:buNone/>
              <a:defRPr/>
            </a:lvl3pPr>
            <a:lvl4pPr marL="2057504" indent="0">
              <a:buNone/>
              <a:defRPr/>
            </a:lvl4pPr>
            <a:lvl5pPr marL="2743337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1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5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09717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7" y="2244405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6510359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6510359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11848612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7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11848612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147102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6838156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38155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 userDrawn="1"/>
        </p:nvSpPr>
        <p:spPr>
          <a:xfrm>
            <a:off x="12179729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79729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147102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6838156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38155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 userDrawn="1"/>
        </p:nvSpPr>
        <p:spPr>
          <a:xfrm>
            <a:off x="12179729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179729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882540761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7" y="2244405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9219107" y="2267000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9219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147102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9615433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15432" y="3619515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147102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9615433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15432" y="7120929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11532949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518471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518471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919732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919732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 userDrawn="1"/>
        </p:nvSpPr>
        <p:spPr>
          <a:xfrm>
            <a:off x="13209935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 userDrawn="1"/>
        </p:nvSpPr>
        <p:spPr>
          <a:xfrm>
            <a:off x="13209935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92114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87645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483174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92114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87645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483174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678BD773-3B84-72DC-9F0B-0626D144A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025B1145-EF30-4E1C-8CCB-AA906D0B0E0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475076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B656D00D-AFEC-8456-79D9-606C4D1CA2B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70606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808E9F65-5DA9-0D80-D95B-2F59EEF67B7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3474655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E312BC71-92DB-A6E9-55F0-F57825CC898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D8E92C10-D9D7-831D-9CE1-1298CF40BD7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475076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00505A22-C00F-69CC-8E49-9963CE6AC8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70606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FED66EDC-5CC0-C6D2-6909-E2254938938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474655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83000125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7" y="2244405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6510359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6510359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11848612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7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11848612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38155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79729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38155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179729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D843A831-1EC5-DD7E-0478-7999F67C243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2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0B9858AD-9A85-AEA1-181D-553649723B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0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8" name="Text Placeholder 28">
            <a:extLst>
              <a:ext uri="{FF2B5EF4-FFF2-40B4-BE49-F238E27FC236}">
                <a16:creationId xmlns:a16="http://schemas.microsoft.com/office/drawing/2014/main" id="{8D69F5D8-0F6F-FB53-5AD6-EFE79DE6FA6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812597" y="269772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41D818FA-ABCF-3134-60E6-83D6433EE30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812597" y="613950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6" name="Text Placeholder 28">
            <a:extLst>
              <a:ext uri="{FF2B5EF4-FFF2-40B4-BE49-F238E27FC236}">
                <a16:creationId xmlns:a16="http://schemas.microsoft.com/office/drawing/2014/main" id="{F0588C88-79E6-DCE1-E5B0-6EEDF59CA34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71207" y="269772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D94EDFD3-99A7-827D-5B7E-EBDD46E1D2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71207" y="613950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4111000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7" y="2244405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9219107" y="2267000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9219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58817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15432" y="3458817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60231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15432" y="6960231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7" name="Text Placeholder 28">
            <a:extLst>
              <a:ext uri="{FF2B5EF4-FFF2-40B4-BE49-F238E27FC236}">
                <a16:creationId xmlns:a16="http://schemas.microsoft.com/office/drawing/2014/main" id="{DED246E4-C5CC-4A73-2EBF-5561A1F1C06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28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9" name="Text Placeholder 28">
            <a:extLst>
              <a:ext uri="{FF2B5EF4-FFF2-40B4-BE49-F238E27FC236}">
                <a16:creationId xmlns:a16="http://schemas.microsoft.com/office/drawing/2014/main" id="{557DDCFC-6B94-C6DE-3A63-5E9C4AFC72C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08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0DFB2A1E-7672-0C36-349D-D40369A2F0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598393" y="2697728"/>
            <a:ext cx="706526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FA6B5D1B-DBA1-296D-E2A5-37749280742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598394" y="6139508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405911910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089307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9"/>
            <a:ext cx="15773400" cy="1456959"/>
          </a:xfrm>
        </p:spPr>
        <p:txBody>
          <a:bodyPr>
            <a:normAutofit/>
          </a:bodyPr>
          <a:lstStyle>
            <a:lvl1pPr>
              <a:defRPr sz="42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327764"/>
            <a:ext cx="15773400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81491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 descr="Ray of blue light representing speed">
            <a:extLst>
              <a:ext uri="{FF2B5EF4-FFF2-40B4-BE49-F238E27FC236}">
                <a16:creationId xmlns:a16="http://schemas.microsoft.com/office/drawing/2014/main" id="{8F32B15A-1CE7-00B3-3B68-B6FA0F939CC0}"/>
              </a:ext>
            </a:extLst>
          </p:cNvPr>
          <p:cNvSpPr/>
          <p:nvPr userDrawn="1"/>
        </p:nvSpPr>
        <p:spPr>
          <a:xfrm>
            <a:off x="1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6905" y="1493327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6905" y="3411869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38784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E39FE43-8E23-C832-0B3E-F49280ABF0FF}"/>
              </a:ext>
            </a:extLst>
          </p:cNvPr>
          <p:cNvSpPr>
            <a:spLocks/>
          </p:cNvSpPr>
          <p:nvPr userDrawn="1"/>
        </p:nvSpPr>
        <p:spPr>
          <a:xfrm>
            <a:off x="12748847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812" y="1493327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3812" y="3411869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916351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6905" y="1493327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6905" y="3411869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877B2347-1A0F-8AC5-B772-4FFE5BB9C0A3}"/>
              </a:ext>
            </a:extLst>
          </p:cNvPr>
          <p:cNvSpPr>
            <a:spLocks/>
          </p:cNvSpPr>
          <p:nvPr userDrawn="1"/>
        </p:nvSpPr>
        <p:spPr>
          <a:xfrm>
            <a:off x="-1157" y="0"/>
            <a:ext cx="5539155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</p:spTree>
    <p:extLst>
      <p:ext uri="{BB962C8B-B14F-4D97-AF65-F5344CB8AC3E}">
        <p14:creationId xmlns:p14="http://schemas.microsoft.com/office/powerpoint/2010/main" val="2378708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2" y="2992597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35" indent="0">
              <a:buNone/>
              <a:defRPr/>
            </a:lvl2pPr>
            <a:lvl3pPr marL="1371669" indent="0">
              <a:buNone/>
              <a:defRPr/>
            </a:lvl3pPr>
            <a:lvl4pPr marL="2057504" indent="0">
              <a:buNone/>
              <a:defRPr/>
            </a:lvl4pPr>
            <a:lvl5pPr marL="2743337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1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5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96095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columns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9"/>
            <a:ext cx="15773400" cy="1456959"/>
          </a:xfrm>
        </p:spPr>
        <p:txBody>
          <a:bodyPr>
            <a:normAutofit/>
          </a:bodyPr>
          <a:lstStyle>
            <a:lvl1pPr>
              <a:defRPr sz="4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327764"/>
            <a:ext cx="7453383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C9BB1EE-E9BC-4021-84F8-C4D400C119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9335068" y="2327764"/>
            <a:ext cx="7695632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F52A4919-441E-BFD1-98A3-A3514743B6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966505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-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6">
            <a:extLst>
              <a:ext uri="{FF2B5EF4-FFF2-40B4-BE49-F238E27FC236}">
                <a16:creationId xmlns:a16="http://schemas.microsoft.com/office/drawing/2014/main" id="{712CE6A4-0966-4B6C-8AE2-BE9B7FA54BA3}"/>
              </a:ext>
            </a:extLst>
          </p:cNvPr>
          <p:cNvSpPr/>
          <p:nvPr/>
        </p:nvSpPr>
        <p:spPr>
          <a:xfrm>
            <a:off x="1226732" y="4651058"/>
            <a:ext cx="15834537" cy="984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6200" tIns="76200" rIns="76200" bIns="76200" anchor="ctr">
            <a:spAutoFit/>
          </a:bodyPr>
          <a:lstStyle>
            <a:lvl1pPr>
              <a:defRPr sz="2600">
                <a:solidFill>
                  <a:srgbClr val="687189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marL="0" marR="0" lvl="0" indent="0" algn="ctr" defTabSz="12382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5400" b="0" i="0" u="none" strike="noStrike" kern="0" cap="none" spc="-225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Trusted data. Powerful connections. </a:t>
            </a:r>
          </a:p>
        </p:txBody>
      </p:sp>
    </p:spTree>
    <p:extLst>
      <p:ext uri="{BB962C8B-B14F-4D97-AF65-F5344CB8AC3E}">
        <p14:creationId xmlns:p14="http://schemas.microsoft.com/office/powerpoint/2010/main" val="3053923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2" y="2992597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35" indent="0">
              <a:buNone/>
              <a:defRPr/>
            </a:lvl2pPr>
            <a:lvl3pPr marL="1371669" indent="0">
              <a:buNone/>
              <a:defRPr/>
            </a:lvl3pPr>
            <a:lvl4pPr marL="2057504" indent="0">
              <a:buNone/>
              <a:defRPr/>
            </a:lvl4pPr>
            <a:lvl5pPr marL="2743337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1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5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924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5.xml"/><Relationship Id="rId26" Type="http://schemas.openxmlformats.org/officeDocument/2006/relationships/slideLayout" Target="../slideLayouts/slideLayout53.xml"/><Relationship Id="rId3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48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5" Type="http://schemas.openxmlformats.org/officeDocument/2006/relationships/slideLayout" Target="../slideLayouts/slideLayout52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20" Type="http://schemas.openxmlformats.org/officeDocument/2006/relationships/slideLayout" Target="../slideLayouts/slideLayout47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2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23" Type="http://schemas.openxmlformats.org/officeDocument/2006/relationships/slideLayout" Target="../slideLayouts/slideLayout50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37.xml"/><Relationship Id="rId19" Type="http://schemas.openxmlformats.org/officeDocument/2006/relationships/slideLayout" Target="../slideLayouts/slideLayout46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49.xml"/><Relationship Id="rId27" Type="http://schemas.openxmlformats.org/officeDocument/2006/relationships/slideLayout" Target="../slideLayouts/slideLayout5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72.xml"/><Relationship Id="rId26" Type="http://schemas.openxmlformats.org/officeDocument/2006/relationships/slideLayout" Target="../slideLayouts/slideLayout80.xml"/><Relationship Id="rId3" Type="http://schemas.openxmlformats.org/officeDocument/2006/relationships/slideLayout" Target="../slideLayouts/slideLayout57.xml"/><Relationship Id="rId21" Type="http://schemas.openxmlformats.org/officeDocument/2006/relationships/slideLayout" Target="../slideLayouts/slideLayout75.xml"/><Relationship Id="rId7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71.xml"/><Relationship Id="rId25" Type="http://schemas.openxmlformats.org/officeDocument/2006/relationships/slideLayout" Target="../slideLayouts/slideLayout79.xml"/><Relationship Id="rId2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70.xml"/><Relationship Id="rId20" Type="http://schemas.openxmlformats.org/officeDocument/2006/relationships/slideLayout" Target="../slideLayouts/slideLayout74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5.xml"/><Relationship Id="rId24" Type="http://schemas.openxmlformats.org/officeDocument/2006/relationships/slideLayout" Target="../slideLayouts/slideLayout78.xml"/><Relationship Id="rId5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9.xml"/><Relationship Id="rId23" Type="http://schemas.openxmlformats.org/officeDocument/2006/relationships/slideLayout" Target="../slideLayouts/slideLayout77.xml"/><Relationship Id="rId28" Type="http://schemas.openxmlformats.org/officeDocument/2006/relationships/theme" Target="../theme/theme3.xml"/><Relationship Id="rId10" Type="http://schemas.openxmlformats.org/officeDocument/2006/relationships/slideLayout" Target="../slideLayouts/slideLayout64.xml"/><Relationship Id="rId19" Type="http://schemas.openxmlformats.org/officeDocument/2006/relationships/slideLayout" Target="../slideLayouts/slideLayout73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8.xml"/><Relationship Id="rId22" Type="http://schemas.openxmlformats.org/officeDocument/2006/relationships/slideLayout" Target="../slideLayouts/slideLayout76.xml"/><Relationship Id="rId27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742E0-9D08-487E-9399-BDEC927F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525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69095-1041-4889-987F-ACC4DFE79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279127"/>
            <a:ext cx="15773400" cy="6986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A6FEA-E4AE-4E04-B245-C7A00C83E1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7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929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652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76" r:id="rId13"/>
    <p:sldLayoutId id="2147483693" r:id="rId14"/>
    <p:sldLayoutId id="2147483694" r:id="rId15"/>
    <p:sldLayoutId id="2147483695" r:id="rId16"/>
    <p:sldLayoutId id="2147483696" r:id="rId17"/>
    <p:sldLayoutId id="2147483697" r:id="rId18"/>
    <p:sldLayoutId id="2147483700" r:id="rId19"/>
    <p:sldLayoutId id="2147483698" r:id="rId20"/>
    <p:sldLayoutId id="2147483659" r:id="rId21"/>
    <p:sldLayoutId id="2147483666" r:id="rId22"/>
    <p:sldLayoutId id="2147483690" r:id="rId23"/>
    <p:sldLayoutId id="2147483691" r:id="rId24"/>
    <p:sldLayoutId id="2147483692" r:id="rId25"/>
    <p:sldLayoutId id="2147483655" r:id="rId26"/>
    <p:sldLayoutId id="2147483654" r:id="rId27"/>
  </p:sldLayoutIdLst>
  <p:hf hdr="0" ftr="0" dt="0"/>
  <p:txStyles>
    <p:titleStyle>
      <a:lvl1pPr algn="l" defTabSz="1371669" rtl="0" eaLnBrk="1" latinLnBrk="0" hangingPunct="1">
        <a:lnSpc>
          <a:spcPct val="90000"/>
        </a:lnSpc>
        <a:spcBef>
          <a:spcPct val="0"/>
        </a:spcBef>
        <a:buNone/>
        <a:defRPr sz="4200" kern="120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17" indent="-342917" algn="l" defTabSz="1371669" rtl="0" eaLnBrk="1" latinLnBrk="0" hangingPunct="1">
        <a:lnSpc>
          <a:spcPts val="3600"/>
        </a:lnSpc>
        <a:spcBef>
          <a:spcPts val="150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1028751" indent="-342917" algn="l" defTabSz="1371669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1714586" indent="-342917" algn="l" defTabSz="1371669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2400420" indent="-342917" algn="l" defTabSz="1371669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3086255" indent="-342917" algn="l" defTabSz="1371669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3772089" indent="-342917" algn="l" defTabSz="1371669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924" indent="-342917" algn="l" defTabSz="1371669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757" indent="-342917" algn="l" defTabSz="1371669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591" indent="-342917" algn="l" defTabSz="1371669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35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69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504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337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171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5006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840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675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742E0-9D08-487E-9399-BDEC927F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525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69095-1041-4889-987F-ACC4DFE79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279127"/>
            <a:ext cx="15773400" cy="6986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A6FEA-E4AE-4E04-B245-C7A00C83E1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453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  <p:sldLayoutId id="2147483718" r:id="rId17"/>
    <p:sldLayoutId id="2147483719" r:id="rId18"/>
    <p:sldLayoutId id="2147483720" r:id="rId19"/>
    <p:sldLayoutId id="2147483721" r:id="rId20"/>
    <p:sldLayoutId id="2147483722" r:id="rId21"/>
    <p:sldLayoutId id="2147483723" r:id="rId22"/>
    <p:sldLayoutId id="2147483724" r:id="rId23"/>
    <p:sldLayoutId id="2147483725" r:id="rId24"/>
    <p:sldLayoutId id="2147483726" r:id="rId25"/>
    <p:sldLayoutId id="2147483727" r:id="rId26"/>
    <p:sldLayoutId id="2147483728" r:id="rId27"/>
  </p:sldLayoutIdLst>
  <p:hf hdr="0" ft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4200" kern="120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ts val="3600"/>
        </a:lnSpc>
        <a:spcBef>
          <a:spcPts val="150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742E0-9D08-487E-9399-BDEC927F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525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69095-1041-4889-987F-ACC4DFE79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279127"/>
            <a:ext cx="15773400" cy="6986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A6FEA-E4AE-4E04-B245-C7A00C83E1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927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  <p:sldLayoutId id="2147483744" r:id="rId15"/>
    <p:sldLayoutId id="2147483745" r:id="rId16"/>
    <p:sldLayoutId id="2147483746" r:id="rId17"/>
    <p:sldLayoutId id="2147483747" r:id="rId18"/>
    <p:sldLayoutId id="2147483748" r:id="rId19"/>
    <p:sldLayoutId id="2147483749" r:id="rId20"/>
    <p:sldLayoutId id="2147483750" r:id="rId21"/>
    <p:sldLayoutId id="2147483751" r:id="rId22"/>
    <p:sldLayoutId id="2147483752" r:id="rId23"/>
    <p:sldLayoutId id="2147483753" r:id="rId24"/>
    <p:sldLayoutId id="2147483754" r:id="rId25"/>
    <p:sldLayoutId id="2147483755" r:id="rId26"/>
    <p:sldLayoutId id="2147483756" r:id="rId27"/>
  </p:sldLayoutIdLst>
  <p:hf hdr="0" ft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4200" kern="120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ts val="3600"/>
        </a:lnSpc>
        <a:spcBef>
          <a:spcPts val="150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31.svg"/><Relationship Id="rId7" Type="http://schemas.openxmlformats.org/officeDocument/2006/relationships/image" Target="../media/image33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1.xml"/><Relationship Id="rId6" Type="http://schemas.openxmlformats.org/officeDocument/2006/relationships/image" Target="../media/image32.png"/><Relationship Id="rId11" Type="http://schemas.openxmlformats.org/officeDocument/2006/relationships/image" Target="../media/image37.svg"/><Relationship Id="rId5" Type="http://schemas.openxmlformats.org/officeDocument/2006/relationships/image" Target="../media/image18.svg"/><Relationship Id="rId10" Type="http://schemas.openxmlformats.org/officeDocument/2006/relationships/image" Target="../media/image36.png"/><Relationship Id="rId4" Type="http://schemas.openxmlformats.org/officeDocument/2006/relationships/image" Target="../media/image8.png"/><Relationship Id="rId9" Type="http://schemas.openxmlformats.org/officeDocument/2006/relationships/image" Target="../media/image35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31.svg"/><Relationship Id="rId7" Type="http://schemas.openxmlformats.org/officeDocument/2006/relationships/image" Target="../media/image33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1.xml"/><Relationship Id="rId6" Type="http://schemas.openxmlformats.org/officeDocument/2006/relationships/image" Target="../media/image32.png"/><Relationship Id="rId11" Type="http://schemas.openxmlformats.org/officeDocument/2006/relationships/image" Target="../media/image37.svg"/><Relationship Id="rId5" Type="http://schemas.openxmlformats.org/officeDocument/2006/relationships/image" Target="../media/image18.svg"/><Relationship Id="rId10" Type="http://schemas.openxmlformats.org/officeDocument/2006/relationships/image" Target="../media/image36.png"/><Relationship Id="rId4" Type="http://schemas.openxmlformats.org/officeDocument/2006/relationships/image" Target="../media/image8.png"/><Relationship Id="rId9" Type="http://schemas.openxmlformats.org/officeDocument/2006/relationships/image" Target="../media/image35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38.png"/><Relationship Id="rId4" Type="http://schemas.openxmlformats.org/officeDocument/2006/relationships/image" Target="../media/image18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39.png"/><Relationship Id="rId4" Type="http://schemas.openxmlformats.org/officeDocument/2006/relationships/image" Target="../media/image18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41.svg"/><Relationship Id="rId5" Type="http://schemas.openxmlformats.org/officeDocument/2006/relationships/image" Target="../media/image40.png"/><Relationship Id="rId4" Type="http://schemas.openxmlformats.org/officeDocument/2006/relationships/image" Target="../media/image18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41.sv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43.png"/><Relationship Id="rId4" Type="http://schemas.openxmlformats.org/officeDocument/2006/relationships/image" Target="../media/image18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46.svg"/><Relationship Id="rId4" Type="http://schemas.openxmlformats.org/officeDocument/2006/relationships/image" Target="../media/image4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7.png"/><Relationship Id="rId7" Type="http://schemas.openxmlformats.org/officeDocument/2006/relationships/image" Target="../media/image49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48.png"/><Relationship Id="rId5" Type="http://schemas.openxmlformats.org/officeDocument/2006/relationships/image" Target="../media/image46.svg"/><Relationship Id="rId4" Type="http://schemas.openxmlformats.org/officeDocument/2006/relationships/image" Target="../media/image45.png"/><Relationship Id="rId9" Type="http://schemas.openxmlformats.org/officeDocument/2006/relationships/image" Target="../media/image51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1.svg"/><Relationship Id="rId7" Type="http://schemas.openxmlformats.org/officeDocument/2006/relationships/image" Target="../media/image2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1.xml"/><Relationship Id="rId6" Type="http://schemas.openxmlformats.org/officeDocument/2006/relationships/image" Target="../media/image23.jpeg"/><Relationship Id="rId5" Type="http://schemas.openxmlformats.org/officeDocument/2006/relationships/hyperlink" Target="https://developertools.tistory.com/entry/Open-Ai-Chat-GPT-4o-%EC%82%AC%EC%9A%A9%EB%B2%95-%EC%B5%9C%EC%8B%A0-%EC%9D%B8%EA%B3%B5%EC%A7%80%EB%8A%A5-%EC%96%B8%EC%96%B4-%EB%AA%A8%EB%8D%B8%EC%9D%98-%ED%8A%B9%EC%A7%95-%EB%B0%8F-%EC%B0%A8%EC%9D%B4%EC%A0%90-%EC%A0%95%EB%A6%AC" TargetMode="External"/><Relationship Id="rId10" Type="http://schemas.openxmlformats.org/officeDocument/2006/relationships/image" Target="../media/image27.png"/><Relationship Id="rId4" Type="http://schemas.openxmlformats.org/officeDocument/2006/relationships/image" Target="../media/image22.png"/><Relationship Id="rId9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9.xml"/><Relationship Id="rId5" Type="http://schemas.openxmlformats.org/officeDocument/2006/relationships/image" Target="../media/image18.sv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24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1.xml"/><Relationship Id="rId6" Type="http://schemas.openxmlformats.org/officeDocument/2006/relationships/hyperlink" Target="https://developertools.tistory.com/entry/Open-Ai-Chat-GPT-4o-%EC%82%AC%EC%9A%A9%EB%B2%95-%EC%B5%9C%EC%8B%A0-%EC%9D%B8%EA%B3%B5%EC%A7%80%EB%8A%A5-%EC%96%B8%EC%96%B4-%EB%AA%A8%EB%8D%B8%EC%9D%98-%ED%8A%B9%EC%A7%95-%EB%B0%8F-%EC%B0%A8%EC%9D%B4%EC%A0%90-%EC%A0%95%EB%A6%AC" TargetMode="External"/><Relationship Id="rId5" Type="http://schemas.openxmlformats.org/officeDocument/2006/relationships/image" Target="../media/image22.png"/><Relationship Id="rId4" Type="http://schemas.openxmlformats.org/officeDocument/2006/relationships/image" Target="../media/image25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31.svg"/><Relationship Id="rId7" Type="http://schemas.openxmlformats.org/officeDocument/2006/relationships/image" Target="../media/image33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1.xml"/><Relationship Id="rId6" Type="http://schemas.openxmlformats.org/officeDocument/2006/relationships/image" Target="../media/image32.png"/><Relationship Id="rId11" Type="http://schemas.openxmlformats.org/officeDocument/2006/relationships/image" Target="../media/image37.svg"/><Relationship Id="rId5" Type="http://schemas.openxmlformats.org/officeDocument/2006/relationships/image" Target="../media/image18.svg"/><Relationship Id="rId10" Type="http://schemas.openxmlformats.org/officeDocument/2006/relationships/image" Target="../media/image36.png"/><Relationship Id="rId4" Type="http://schemas.openxmlformats.org/officeDocument/2006/relationships/image" Target="../media/image8.png"/><Relationship Id="rId9" Type="http://schemas.openxmlformats.org/officeDocument/2006/relationships/image" Target="../media/image35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31.svg"/><Relationship Id="rId7" Type="http://schemas.openxmlformats.org/officeDocument/2006/relationships/image" Target="../media/image33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1.xml"/><Relationship Id="rId6" Type="http://schemas.openxmlformats.org/officeDocument/2006/relationships/image" Target="../media/image32.png"/><Relationship Id="rId11" Type="http://schemas.openxmlformats.org/officeDocument/2006/relationships/image" Target="../media/image37.svg"/><Relationship Id="rId5" Type="http://schemas.openxmlformats.org/officeDocument/2006/relationships/image" Target="../media/image18.svg"/><Relationship Id="rId10" Type="http://schemas.openxmlformats.org/officeDocument/2006/relationships/image" Target="../media/image36.png"/><Relationship Id="rId4" Type="http://schemas.openxmlformats.org/officeDocument/2006/relationships/image" Target="../media/image8.png"/><Relationship Id="rId9" Type="http://schemas.openxmlformats.org/officeDocument/2006/relationships/image" Target="../media/image35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31.svg"/><Relationship Id="rId7" Type="http://schemas.openxmlformats.org/officeDocument/2006/relationships/image" Target="../media/image33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1.xml"/><Relationship Id="rId6" Type="http://schemas.openxmlformats.org/officeDocument/2006/relationships/image" Target="../media/image32.png"/><Relationship Id="rId11" Type="http://schemas.openxmlformats.org/officeDocument/2006/relationships/image" Target="../media/image37.svg"/><Relationship Id="rId5" Type="http://schemas.openxmlformats.org/officeDocument/2006/relationships/image" Target="../media/image18.svg"/><Relationship Id="rId10" Type="http://schemas.openxmlformats.org/officeDocument/2006/relationships/image" Target="../media/image36.png"/><Relationship Id="rId4" Type="http://schemas.openxmlformats.org/officeDocument/2006/relationships/image" Target="../media/image8.png"/><Relationship Id="rId9" Type="http://schemas.openxmlformats.org/officeDocument/2006/relationships/image" Target="../media/image3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F0AF94-6B72-AB85-DA67-4629821227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3122" y="7554351"/>
            <a:ext cx="8020878" cy="799489"/>
          </a:xfrm>
        </p:spPr>
        <p:txBody>
          <a:bodyPr>
            <a:normAutofit fontScale="85000" lnSpcReduction="10000"/>
          </a:bodyPr>
          <a:lstStyle/>
          <a:p>
            <a:r>
              <a:rPr lang="en-GB" sz="2400">
                <a:latin typeface="Arial" panose="020B0604020202020204" pitchFamily="34" charset="0"/>
                <a:cs typeface="Arial" panose="020B0604020202020204" pitchFamily="34" charset="0"/>
              </a:rPr>
              <a:t>Keeping your data clean, enriched, and flowing 24/7 with traceability, auditability, and user-controlled oversight at every step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88AF67-1D6F-59BF-B02F-E02ED00920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23121" y="4042119"/>
            <a:ext cx="13704227" cy="2358681"/>
          </a:xfrm>
        </p:spPr>
        <p:txBody>
          <a:bodyPr/>
          <a:lstStyle/>
          <a:p>
            <a:r>
              <a:rPr lang="en-GB" err="1"/>
              <a:t>CluedIn</a:t>
            </a:r>
            <a:r>
              <a:rPr lang="en-GB"/>
              <a:t> AI training:</a:t>
            </a:r>
            <a:br>
              <a:rPr lang="en-GB"/>
            </a:br>
            <a:r>
              <a:rPr lang="en-GB"/>
              <a:t>AI agents</a:t>
            </a:r>
            <a:endParaRPr lang="en-US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37417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0D5859-571C-2CFA-6217-15AE90A5D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E8640-0D68-02EF-5478-AA2CF2E54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843579"/>
            <a:ext cx="15773400" cy="1525182"/>
          </a:xfrm>
        </p:spPr>
        <p:txBody>
          <a:bodyPr>
            <a:normAutofit/>
          </a:bodyPr>
          <a:lstStyle/>
          <a:p>
            <a:r>
              <a:rPr lang="en-GB" sz="4800" b="1"/>
              <a:t>AI agent skills</a:t>
            </a:r>
            <a:endParaRPr lang="en-LT" sz="4800" b="1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2CBFE2-9FF1-E991-C0FD-C130B3CCD2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1371600"/>
            <a:fld id="{B7BD53AE-7240-4391-874D-1B91F412B7AB}" type="slidenum">
              <a:rPr lang="en-US">
                <a:solidFill>
                  <a:srgbClr val="000000">
                    <a:tint val="75000"/>
                  </a:srgbClr>
                </a:solidFill>
                <a:latin typeface="Arial" panose="020B0604020202020204"/>
              </a:rPr>
              <a:pPr defTabSz="1371600"/>
              <a:t>10</a:t>
            </a:fld>
            <a:endParaRPr lang="en-US">
              <a:solidFill>
                <a:srgbClr val="000000">
                  <a:tint val="75000"/>
                </a:srgbClr>
              </a:solidFill>
              <a:latin typeface="Arial" panose="020B0604020202020204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B087BEE-3302-66C2-E5BF-16238491700B}"/>
              </a:ext>
            </a:extLst>
          </p:cNvPr>
          <p:cNvSpPr/>
          <p:nvPr/>
        </p:nvSpPr>
        <p:spPr>
          <a:xfrm>
            <a:off x="1291440" y="4781987"/>
            <a:ext cx="5004867" cy="2025435"/>
          </a:xfrm>
          <a:prstGeom prst="roundRect">
            <a:avLst>
              <a:gd name="adj" fmla="val 597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CDCE"/>
              </a:solidFill>
              <a:latin typeface="Arial" panose="020B0604020202020204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80C4935-9639-1ECC-B3B5-5837CAB3BC8C}"/>
              </a:ext>
            </a:extLst>
          </p:cNvPr>
          <p:cNvSpPr/>
          <p:nvPr/>
        </p:nvSpPr>
        <p:spPr>
          <a:xfrm>
            <a:off x="11879528" y="4781987"/>
            <a:ext cx="5004867" cy="2025435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F3B1A71-28FE-9A05-4B1C-7F3D99BF0399}"/>
              </a:ext>
            </a:extLst>
          </p:cNvPr>
          <p:cNvSpPr/>
          <p:nvPr/>
        </p:nvSpPr>
        <p:spPr>
          <a:xfrm>
            <a:off x="6517171" y="4781987"/>
            <a:ext cx="5141429" cy="2025435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1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0848E7-8A22-833B-117B-AA87197214B7}"/>
              </a:ext>
            </a:extLst>
          </p:cNvPr>
          <p:cNvSpPr txBox="1"/>
          <p:nvPr/>
        </p:nvSpPr>
        <p:spPr>
          <a:xfrm>
            <a:off x="2838069" y="5339516"/>
            <a:ext cx="2990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en-GB">
                <a:solidFill>
                  <a:srgbClr val="000000"/>
                </a:solidFill>
                <a:latin typeface="Arial" panose="020B0604020202020204"/>
              </a:rPr>
              <a:t>Look for duplicate records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127097-8568-E8ED-E119-55D40FF127FB}"/>
              </a:ext>
            </a:extLst>
          </p:cNvPr>
          <p:cNvSpPr txBox="1"/>
          <p:nvPr/>
        </p:nvSpPr>
        <p:spPr>
          <a:xfrm>
            <a:off x="8265741" y="5339516"/>
            <a:ext cx="33241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en-GB">
                <a:solidFill>
                  <a:srgbClr val="000000"/>
                </a:solidFill>
                <a:latin typeface="Arial" panose="020B0604020202020204"/>
              </a:rPr>
              <a:t>Fix data quality issues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626299-9C57-B747-30DD-78BB8277CE4D}"/>
              </a:ext>
            </a:extLst>
          </p:cNvPr>
          <p:cNvSpPr txBox="1"/>
          <p:nvPr/>
        </p:nvSpPr>
        <p:spPr>
          <a:xfrm>
            <a:off x="13365299" y="5339516"/>
            <a:ext cx="33038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en-GB">
                <a:solidFill>
                  <a:srgbClr val="000000"/>
                </a:solidFill>
                <a:latin typeface="Arial" panose="020B0604020202020204"/>
              </a:rPr>
              <a:t>Suggest data quality rules</a:t>
            </a:r>
          </a:p>
        </p:txBody>
      </p:sp>
      <p:pic>
        <p:nvPicPr>
          <p:cNvPr id="16" name="Graphic 15" descr="Badge New with solid fill">
            <a:extLst>
              <a:ext uri="{FF2B5EF4-FFF2-40B4-BE49-F238E27FC236}">
                <a16:creationId xmlns:a16="http://schemas.microsoft.com/office/drawing/2014/main" id="{62D6CB08-1C62-718C-AFEC-CE67B18BCC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179165" y="5314819"/>
            <a:ext cx="969975" cy="9699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0C7ACCD-C741-CCE3-75C5-35B664CDAB87}"/>
              </a:ext>
            </a:extLst>
          </p:cNvPr>
          <p:cNvSpPr txBox="1"/>
          <p:nvPr/>
        </p:nvSpPr>
        <p:spPr>
          <a:xfrm>
            <a:off x="1257300" y="2091762"/>
            <a:ext cx="9141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GB">
                <a:solidFill>
                  <a:srgbClr val="000000"/>
                </a:solidFill>
              </a:rPr>
              <a:t>AI agents can perform a variety of tasks</a:t>
            </a:r>
            <a:br>
              <a:rPr lang="en-GB">
                <a:solidFill>
                  <a:srgbClr val="000000"/>
                </a:solidFill>
              </a:rPr>
            </a:br>
            <a:r>
              <a:rPr lang="en-GB">
                <a:solidFill>
                  <a:srgbClr val="000000"/>
                </a:solidFill>
              </a:rPr>
              <a:t>(also called </a:t>
            </a:r>
            <a:r>
              <a:rPr lang="en-GB" i="1">
                <a:solidFill>
                  <a:srgbClr val="000000"/>
                </a:solidFill>
              </a:rPr>
              <a:t>skills</a:t>
            </a:r>
            <a:r>
              <a:rPr lang="en-GB">
                <a:solidFill>
                  <a:srgbClr val="000000"/>
                </a:solidFill>
              </a:rPr>
              <a:t>)</a:t>
            </a:r>
            <a:endParaRPr lang="en-LT">
              <a:solidFill>
                <a:srgbClr val="000000"/>
              </a:solidFill>
            </a:endParaRPr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4F939C3B-D1F9-58D8-DFED-296F00C90388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  <p:pic>
        <p:nvPicPr>
          <p:cNvPr id="4" name="Picture 31">
            <a:extLst>
              <a:ext uri="{FF2B5EF4-FFF2-40B4-BE49-F238E27FC236}">
                <a16:creationId xmlns:a16="http://schemas.microsoft.com/office/drawing/2014/main" id="{9E1C80FC-1EAB-028C-03E8-0977E26705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473663" y="5148296"/>
            <a:ext cx="1303020" cy="1303021"/>
          </a:xfrm>
          <a:prstGeom prst="rect">
            <a:avLst/>
          </a:prstGeom>
        </p:spPr>
      </p:pic>
      <p:pic>
        <p:nvPicPr>
          <p:cNvPr id="20" name="Picture 33">
            <a:extLst>
              <a:ext uri="{FF2B5EF4-FFF2-40B4-BE49-F238E27FC236}">
                <a16:creationId xmlns:a16="http://schemas.microsoft.com/office/drawing/2014/main" id="{6F4472B6-9EAD-B40C-673D-B21C487CA0C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0571036" y="6513834"/>
            <a:ext cx="1303020" cy="130302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7C6CD12-88BD-9911-EF34-72827FF5BDB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6897024" y="5148296"/>
            <a:ext cx="1303020" cy="1303020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0D053DF1-257E-E870-1E84-8B9C526439BF}"/>
              </a:ext>
            </a:extLst>
          </p:cNvPr>
          <p:cNvSpPr txBox="1"/>
          <p:nvPr/>
        </p:nvSpPr>
        <p:spPr>
          <a:xfrm>
            <a:off x="10055701" y="7904903"/>
            <a:ext cx="6828694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GB"/>
              <a:t>Evaluate a data source and recommend potential data quality rules that can be applied to maintain standards over time</a:t>
            </a:r>
            <a:endParaRPr lang="en-LT" sz="2400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ABFA2C25-33A8-4A51-0A52-F3A253869627}"/>
              </a:ext>
            </a:extLst>
          </p:cNvPr>
          <p:cNvSpPr/>
          <p:nvPr/>
        </p:nvSpPr>
        <p:spPr>
          <a:xfrm rot="16200000">
            <a:off x="13228426" y="3992619"/>
            <a:ext cx="483244" cy="6828694"/>
          </a:xfrm>
          <a:prstGeom prst="rightBrace">
            <a:avLst>
              <a:gd name="adj1" fmla="val 75349"/>
              <a:gd name="adj2" fmla="val 50000"/>
            </a:avLst>
          </a:prstGeom>
          <a:ln w="285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1443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683F11-2277-6A04-97EB-9C348EB848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B86AC-1CF0-5017-0092-951C7A64E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843579"/>
            <a:ext cx="15773400" cy="1525182"/>
          </a:xfrm>
        </p:spPr>
        <p:txBody>
          <a:bodyPr>
            <a:normAutofit/>
          </a:bodyPr>
          <a:lstStyle/>
          <a:p>
            <a:r>
              <a:rPr lang="en-GB" sz="4800" b="1"/>
              <a:t>AI agent skills</a:t>
            </a:r>
            <a:endParaRPr lang="en-LT" sz="4800" b="1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E23716-83F5-E0DB-6348-7937E2AD787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1371600"/>
            <a:fld id="{B7BD53AE-7240-4391-874D-1B91F412B7AB}" type="slidenum">
              <a:rPr lang="en-US">
                <a:solidFill>
                  <a:srgbClr val="000000">
                    <a:tint val="75000"/>
                  </a:srgbClr>
                </a:solidFill>
                <a:latin typeface="Arial" panose="020B0604020202020204"/>
              </a:rPr>
              <a:pPr defTabSz="1371600"/>
              <a:t>11</a:t>
            </a:fld>
            <a:endParaRPr lang="en-US">
              <a:solidFill>
                <a:srgbClr val="000000">
                  <a:tint val="75000"/>
                </a:srgbClr>
              </a:solidFill>
              <a:latin typeface="Arial" panose="020B0604020202020204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B378996-6908-7E7C-DC58-E8270F0CC262}"/>
              </a:ext>
            </a:extLst>
          </p:cNvPr>
          <p:cNvSpPr/>
          <p:nvPr/>
        </p:nvSpPr>
        <p:spPr>
          <a:xfrm>
            <a:off x="11879528" y="4781987"/>
            <a:ext cx="5004867" cy="2025435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66DF51-AFA2-5D14-DD03-FE32DD09E6F7}"/>
              </a:ext>
            </a:extLst>
          </p:cNvPr>
          <p:cNvSpPr/>
          <p:nvPr/>
        </p:nvSpPr>
        <p:spPr>
          <a:xfrm>
            <a:off x="6517171" y="4781987"/>
            <a:ext cx="5141429" cy="2025435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1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0BB7D4-648C-B923-7790-F312BAA18CCC}"/>
              </a:ext>
            </a:extLst>
          </p:cNvPr>
          <p:cNvSpPr txBox="1"/>
          <p:nvPr/>
        </p:nvSpPr>
        <p:spPr>
          <a:xfrm>
            <a:off x="8265741" y="5339516"/>
            <a:ext cx="33241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en-GB">
                <a:solidFill>
                  <a:srgbClr val="000000"/>
                </a:solidFill>
                <a:latin typeface="Arial" panose="020B0604020202020204"/>
              </a:rPr>
              <a:t>Fix data quality issues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E0FFFE-7644-453F-6F31-8F1EF8E81DAE}"/>
              </a:ext>
            </a:extLst>
          </p:cNvPr>
          <p:cNvSpPr txBox="1"/>
          <p:nvPr/>
        </p:nvSpPr>
        <p:spPr>
          <a:xfrm>
            <a:off x="13365299" y="5339516"/>
            <a:ext cx="33038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en-GB">
                <a:solidFill>
                  <a:srgbClr val="000000"/>
                </a:solidFill>
                <a:latin typeface="Arial" panose="020B0604020202020204"/>
              </a:rPr>
              <a:t>Suggest data quality rules</a:t>
            </a:r>
          </a:p>
        </p:txBody>
      </p:sp>
      <p:pic>
        <p:nvPicPr>
          <p:cNvPr id="16" name="Graphic 15" descr="Badge New with solid fill">
            <a:extLst>
              <a:ext uri="{FF2B5EF4-FFF2-40B4-BE49-F238E27FC236}">
                <a16:creationId xmlns:a16="http://schemas.microsoft.com/office/drawing/2014/main" id="{61FF2BA2-3D0C-B378-F160-CC9A380083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179165" y="5314819"/>
            <a:ext cx="969975" cy="9699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AD4FCED-2A23-2F83-3B7F-3FC49B084BF4}"/>
              </a:ext>
            </a:extLst>
          </p:cNvPr>
          <p:cNvSpPr txBox="1"/>
          <p:nvPr/>
        </p:nvSpPr>
        <p:spPr>
          <a:xfrm>
            <a:off x="1257300" y="2091762"/>
            <a:ext cx="9141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GB">
                <a:solidFill>
                  <a:srgbClr val="000000"/>
                </a:solidFill>
              </a:rPr>
              <a:t>AI agents can perform a variety of tasks</a:t>
            </a:r>
            <a:br>
              <a:rPr lang="en-GB">
                <a:solidFill>
                  <a:srgbClr val="000000"/>
                </a:solidFill>
              </a:rPr>
            </a:br>
            <a:r>
              <a:rPr lang="en-GB">
                <a:solidFill>
                  <a:srgbClr val="000000"/>
                </a:solidFill>
              </a:rPr>
              <a:t>(also called </a:t>
            </a:r>
            <a:r>
              <a:rPr lang="en-GB" i="1">
                <a:solidFill>
                  <a:srgbClr val="000000"/>
                </a:solidFill>
              </a:rPr>
              <a:t>skills</a:t>
            </a:r>
            <a:r>
              <a:rPr lang="en-GB">
                <a:solidFill>
                  <a:srgbClr val="000000"/>
                </a:solidFill>
              </a:rPr>
              <a:t>)</a:t>
            </a:r>
            <a:endParaRPr lang="en-LT">
              <a:solidFill>
                <a:srgbClr val="000000"/>
              </a:solidFill>
            </a:endParaRPr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FBE463E3-93E6-8A63-F866-1BEFBD87568B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21C06A34-5DAF-F863-4E33-12F767FE722B}"/>
              </a:ext>
            </a:extLst>
          </p:cNvPr>
          <p:cNvGrpSpPr/>
          <p:nvPr/>
        </p:nvGrpSpPr>
        <p:grpSpPr>
          <a:xfrm>
            <a:off x="1291440" y="4781987"/>
            <a:ext cx="5004867" cy="2025435"/>
            <a:chOff x="1291440" y="4781987"/>
            <a:chExt cx="5004867" cy="2025435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C8D75794-565B-C41E-04EC-C8018035E82A}"/>
                </a:ext>
              </a:extLst>
            </p:cNvPr>
            <p:cNvSpPr/>
            <p:nvPr/>
          </p:nvSpPr>
          <p:spPr>
            <a:xfrm>
              <a:off x="1291440" y="4781987"/>
              <a:ext cx="5004867" cy="2025435"/>
            </a:xfrm>
            <a:prstGeom prst="roundRect">
              <a:avLst>
                <a:gd name="adj" fmla="val 5977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1600"/>
              <a:endParaRPr lang="en-LT">
                <a:solidFill>
                  <a:srgbClr val="FFCDCE"/>
                </a:solidFill>
                <a:latin typeface="Arial" panose="020B0604020202020204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4B133DB-83BA-C150-7DB6-A469FEDACD41}"/>
                </a:ext>
              </a:extLst>
            </p:cNvPr>
            <p:cNvSpPr txBox="1"/>
            <p:nvPr/>
          </p:nvSpPr>
          <p:spPr>
            <a:xfrm>
              <a:off x="2838069" y="5339516"/>
              <a:ext cx="299008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371600"/>
              <a:r>
                <a:rPr lang="en-GB">
                  <a:solidFill>
                    <a:srgbClr val="000000"/>
                  </a:solidFill>
                  <a:latin typeface="Arial" panose="020B0604020202020204"/>
                </a:rPr>
                <a:t>Look for duplicate records</a:t>
              </a:r>
            </a:p>
          </p:txBody>
        </p:sp>
        <p:pic>
          <p:nvPicPr>
            <p:cNvPr id="4" name="Picture 31">
              <a:extLst>
                <a:ext uri="{FF2B5EF4-FFF2-40B4-BE49-F238E27FC236}">
                  <a16:creationId xmlns:a16="http://schemas.microsoft.com/office/drawing/2014/main" id="{47A0D4A1-6DE3-E1AE-927B-29C1B91FA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1473663" y="5148296"/>
              <a:ext cx="1303020" cy="1303021"/>
            </a:xfrm>
            <a:prstGeom prst="rect">
              <a:avLst/>
            </a:prstGeom>
          </p:spPr>
        </p:pic>
      </p:grpSp>
      <p:pic>
        <p:nvPicPr>
          <p:cNvPr id="20" name="Picture 33">
            <a:extLst>
              <a:ext uri="{FF2B5EF4-FFF2-40B4-BE49-F238E27FC236}">
                <a16:creationId xmlns:a16="http://schemas.microsoft.com/office/drawing/2014/main" id="{F930815A-71F2-E851-F237-93E39EB74FA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0571036" y="6513834"/>
            <a:ext cx="1303020" cy="130302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4F6EBA73-AE6A-512F-6C07-DB3D55DC5C8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6897024" y="5148296"/>
            <a:ext cx="1303020" cy="1303020"/>
          </a:xfrm>
          <a:prstGeom prst="rect">
            <a:avLst/>
          </a:prstGeom>
        </p:spPr>
      </p:pic>
      <p:sp>
        <p:nvSpPr>
          <p:cNvPr id="17" name="Rounded Rectangle 4">
            <a:extLst>
              <a:ext uri="{FF2B5EF4-FFF2-40B4-BE49-F238E27FC236}">
                <a16:creationId xmlns:a16="http://schemas.microsoft.com/office/drawing/2014/main" id="{3B1E03BA-566A-932F-2E5A-9D1A8FC26D52}"/>
              </a:ext>
            </a:extLst>
          </p:cNvPr>
          <p:cNvSpPr/>
          <p:nvPr/>
        </p:nvSpPr>
        <p:spPr>
          <a:xfrm>
            <a:off x="1291439" y="7093659"/>
            <a:ext cx="15592955" cy="2025436"/>
          </a:xfrm>
          <a:prstGeom prst="roundRect">
            <a:avLst>
              <a:gd name="adj" fmla="val 5977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CDCE"/>
              </a:solidFill>
              <a:latin typeface="Arial" panose="020B0604020202020204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834CDF-6ADA-CFC5-085C-200BF8A995B9}"/>
              </a:ext>
            </a:extLst>
          </p:cNvPr>
          <p:cNvSpPr txBox="1"/>
          <p:nvPr/>
        </p:nvSpPr>
        <p:spPr>
          <a:xfrm>
            <a:off x="7236414" y="7852462"/>
            <a:ext cx="366886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en-GB">
                <a:solidFill>
                  <a:srgbClr val="000000"/>
                </a:solidFill>
                <a:latin typeface="Arial" panose="020B0604020202020204"/>
              </a:rPr>
              <a:t>And more to come…</a:t>
            </a:r>
          </a:p>
        </p:txBody>
      </p:sp>
    </p:spTree>
    <p:extLst>
      <p:ext uri="{BB962C8B-B14F-4D97-AF65-F5344CB8AC3E}">
        <p14:creationId xmlns:p14="http://schemas.microsoft.com/office/powerpoint/2010/main" val="6420061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CF8105-2022-82F2-DA22-9049A1331A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EBDCC03-5F93-598C-47C4-32E6785DA40B}"/>
              </a:ext>
            </a:extLst>
          </p:cNvPr>
          <p:cNvSpPr/>
          <p:nvPr/>
        </p:nvSpPr>
        <p:spPr>
          <a:xfrm>
            <a:off x="9144000" y="0"/>
            <a:ext cx="9144000" cy="10287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69C60E-B2E4-A28C-69CB-49AFF7DB4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738" y="1819275"/>
            <a:ext cx="7929443" cy="270135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4300" b="1"/>
              <a:t>Built-in AI agents</a:t>
            </a:r>
            <a:endParaRPr lang="en-US" sz="4300" b="1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DE0997A-EBF3-D748-B982-F8C5B171C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895" y="4520628"/>
            <a:ext cx="7861130" cy="4394772"/>
          </a:xfrm>
        </p:spPr>
        <p:txBody>
          <a:bodyPr>
            <a:normAutofit/>
          </a:bodyPr>
          <a:lstStyle/>
          <a:p>
            <a:pPr mar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GB" err="1"/>
              <a:t>CluedIn</a:t>
            </a:r>
            <a:r>
              <a:rPr lang="en-GB"/>
              <a:t> provides </a:t>
            </a:r>
            <a:r>
              <a:rPr lang="en-GB">
                <a:highlight>
                  <a:srgbClr val="2EF2A2"/>
                </a:highlight>
              </a:rPr>
              <a:t>two built-in agents</a:t>
            </a:r>
            <a:r>
              <a:rPr lang="en-GB"/>
              <a:t>:</a:t>
            </a:r>
          </a:p>
          <a:p>
            <a:pPr marL="0" indent="0">
              <a:lnSpc>
                <a:spcPts val="3000"/>
              </a:lnSpc>
              <a:spcBef>
                <a:spcPts val="0"/>
              </a:spcBef>
              <a:buNone/>
            </a:pPr>
            <a:endParaRPr lang="en-GB"/>
          </a:p>
          <a:p>
            <a:pPr mar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GB" b="1">
                <a:highlight>
                  <a:srgbClr val="2EF2A2"/>
                </a:highlight>
              </a:rPr>
              <a:t>Data Steward</a:t>
            </a:r>
            <a:r>
              <a:rPr lang="en-US" b="1"/>
              <a:t> </a:t>
            </a:r>
            <a:r>
              <a:rPr lang="en-US"/>
              <a:t>– </a:t>
            </a:r>
            <a:r>
              <a:rPr lang="en-GB"/>
              <a:t>Ensures data quality, accuracy, and compliance. By default, this agent has the following tasks: fix data quality issues, look for duplicate records.</a:t>
            </a:r>
          </a:p>
          <a:p>
            <a:pPr marL="0" indent="0">
              <a:lnSpc>
                <a:spcPts val="3000"/>
              </a:lnSpc>
              <a:spcBef>
                <a:spcPts val="0"/>
              </a:spcBef>
              <a:buNone/>
            </a:pPr>
            <a:endParaRPr lang="en-GB"/>
          </a:p>
          <a:p>
            <a:pPr mar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GB" b="1">
                <a:highlight>
                  <a:srgbClr val="2EF2A2"/>
                </a:highlight>
              </a:rPr>
              <a:t>Data Architect</a:t>
            </a:r>
            <a:r>
              <a:rPr lang="en-US" b="1"/>
              <a:t> </a:t>
            </a:r>
            <a:r>
              <a:rPr lang="en-US"/>
              <a:t>– </a:t>
            </a:r>
            <a:r>
              <a:rPr lang="en-GB"/>
              <a:t>Designs and implements the technical blueprint for your organization's data infrastructure. It ensures that data is accessible, reliable, and secure. By default, this agent has the following task: suggest data quality rules.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CB9637-2ECC-DF04-337A-5349EF918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12</a:t>
            </a:fld>
            <a:endParaRPr lang="en-US"/>
          </a:p>
        </p:txBody>
      </p:sp>
      <p:pic>
        <p:nvPicPr>
          <p:cNvPr id="19" name="Picture 16">
            <a:extLst>
              <a:ext uri="{FF2B5EF4-FFF2-40B4-BE49-F238E27FC236}">
                <a16:creationId xmlns:a16="http://schemas.microsoft.com/office/drawing/2014/main" id="{64094023-9895-8E36-8203-EBE330E554C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20895" y="9183036"/>
            <a:ext cx="1116623" cy="356255"/>
          </a:xfrm>
          <a:prstGeom prst="rect">
            <a:avLst/>
          </a:prstGeom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37F7C9A-3A28-5996-7B17-537CFC825E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7946" y="3258203"/>
            <a:ext cx="12501121" cy="3770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9633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E07BB6-52AC-BC78-DA60-3AE148B381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9A44859-C5E7-28C4-46A9-52DBBED70B91}"/>
              </a:ext>
            </a:extLst>
          </p:cNvPr>
          <p:cNvSpPr/>
          <p:nvPr/>
        </p:nvSpPr>
        <p:spPr>
          <a:xfrm>
            <a:off x="9144000" y="0"/>
            <a:ext cx="9144000" cy="10287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78BC6F-02FD-70AD-0EBB-701F00F32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738" y="1819275"/>
            <a:ext cx="7929443" cy="270135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4300" b="1"/>
              <a:t>Your data, your agents</a:t>
            </a:r>
            <a:endParaRPr lang="en-US" sz="4300" b="1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BE691B5-C806-00F2-21A5-EF37BC2F3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895" y="4520628"/>
            <a:ext cx="7861130" cy="4394772"/>
          </a:xfrm>
        </p:spPr>
        <p:txBody>
          <a:bodyPr>
            <a:normAutofit/>
          </a:bodyPr>
          <a:lstStyle/>
          <a:p>
            <a:pPr mar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US"/>
              <a:t>The real strength lies in</a:t>
            </a:r>
            <a:r>
              <a:rPr lang="en-GB"/>
              <a:t> customization—you can easily </a:t>
            </a:r>
            <a:r>
              <a:rPr lang="en-GB">
                <a:highlight>
                  <a:srgbClr val="2EF2A2"/>
                </a:highlight>
              </a:rPr>
              <a:t>create your own agents</a:t>
            </a:r>
            <a:r>
              <a:rPr lang="en-GB"/>
              <a:t> to keep up with your evolving data challenges.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03530F-3AD2-8A2C-4278-405D02BF9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13</a:t>
            </a:fld>
            <a:endParaRPr lang="en-US"/>
          </a:p>
        </p:txBody>
      </p:sp>
      <p:pic>
        <p:nvPicPr>
          <p:cNvPr id="19" name="Picture 16">
            <a:extLst>
              <a:ext uri="{FF2B5EF4-FFF2-40B4-BE49-F238E27FC236}">
                <a16:creationId xmlns:a16="http://schemas.microsoft.com/office/drawing/2014/main" id="{EF3FCADE-2883-3FFE-458C-F0E36928156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20895" y="9183036"/>
            <a:ext cx="1116623" cy="3562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B746CB6-6ABE-586F-B304-ECF2078ABD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37946" y="3258203"/>
            <a:ext cx="12501120" cy="3770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362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5B1DEB-7BAF-D629-F78C-62E70A31B9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C550601-DCC6-CE9D-DE85-D6B90A5DA4FB}"/>
              </a:ext>
            </a:extLst>
          </p:cNvPr>
          <p:cNvSpPr/>
          <p:nvPr/>
        </p:nvSpPr>
        <p:spPr>
          <a:xfrm>
            <a:off x="9144000" y="0"/>
            <a:ext cx="9144000" cy="10287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ADA991-5021-AD5C-3BE8-DE3BA65D0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14</a:t>
            </a:fld>
            <a:endParaRPr lang="en-US"/>
          </a:p>
        </p:txBody>
      </p:sp>
      <p:pic>
        <p:nvPicPr>
          <p:cNvPr id="19" name="Picture 16">
            <a:extLst>
              <a:ext uri="{FF2B5EF4-FFF2-40B4-BE49-F238E27FC236}">
                <a16:creationId xmlns:a16="http://schemas.microsoft.com/office/drawing/2014/main" id="{8955C28F-D297-1104-0763-4ECDD1AD2EB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20895" y="9183036"/>
            <a:ext cx="1116623" cy="3562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DCFB07-D972-6993-7648-56A63CD894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37946" y="3258203"/>
            <a:ext cx="12501120" cy="3770593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4C4349B-107E-C13E-F7A8-B4652243D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738" y="1482700"/>
            <a:ext cx="7929443" cy="270135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4400" b="1"/>
              <a:t>Working with AI agents</a:t>
            </a:r>
            <a:endParaRPr lang="en-US" sz="4300" b="1"/>
          </a:p>
        </p:txBody>
      </p:sp>
      <p:sp>
        <p:nvSpPr>
          <p:cNvPr id="12" name="Content Placeholder 8">
            <a:extLst>
              <a:ext uri="{FF2B5EF4-FFF2-40B4-BE49-F238E27FC236}">
                <a16:creationId xmlns:a16="http://schemas.microsoft.com/office/drawing/2014/main" id="{3FB356B5-206E-9826-351E-3A49C29EE9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9812" y="3571212"/>
            <a:ext cx="6502213" cy="4174293"/>
          </a:xfrm>
        </p:spPr>
        <p:txBody>
          <a:bodyPr>
            <a:normAutofit/>
          </a:bodyPr>
          <a:lstStyle/>
          <a:p>
            <a:pPr marL="0" indent="0" defTabSz="1371600">
              <a:buNone/>
            </a:pPr>
            <a:r>
              <a:rPr lang="en-GB" sz="2400" b="1">
                <a:solidFill>
                  <a:srgbClr val="000000">
                    <a:lumMod val="50000"/>
                  </a:srgbClr>
                </a:solidFill>
              </a:rPr>
              <a:t>Select an AI agent to use</a:t>
            </a:r>
          </a:p>
          <a:p>
            <a:pPr defTabSz="1371600"/>
            <a:r>
              <a:rPr lang="en-GB" sz="2000">
                <a:solidFill>
                  <a:srgbClr val="000000">
                    <a:lumMod val="50000"/>
                  </a:srgbClr>
                </a:solidFill>
              </a:rPr>
              <a:t>Use a built-in agent</a:t>
            </a:r>
          </a:p>
          <a:p>
            <a:pPr defTabSz="1371600">
              <a:spcBef>
                <a:spcPts val="0"/>
              </a:spcBef>
            </a:pPr>
            <a:r>
              <a:rPr lang="en-GB" sz="2000">
                <a:solidFill>
                  <a:srgbClr val="000000">
                    <a:lumMod val="50000"/>
                  </a:srgbClr>
                </a:solidFill>
              </a:rPr>
              <a:t>Create a custom AI agent</a:t>
            </a:r>
          </a:p>
        </p:txBody>
      </p:sp>
      <p:pic>
        <p:nvPicPr>
          <p:cNvPr id="13" name="Picture 16">
            <a:extLst>
              <a:ext uri="{FF2B5EF4-FFF2-40B4-BE49-F238E27FC236}">
                <a16:creationId xmlns:a16="http://schemas.microsoft.com/office/drawing/2014/main" id="{3BC42F23-7615-67C3-43F8-1683E593B14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720895" y="9183036"/>
            <a:ext cx="1116623" cy="356255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ED961931-5C23-0B1E-636B-968DF49E3D56}"/>
              </a:ext>
            </a:extLst>
          </p:cNvPr>
          <p:cNvSpPr/>
          <p:nvPr/>
        </p:nvSpPr>
        <p:spPr>
          <a:xfrm>
            <a:off x="686738" y="3652838"/>
            <a:ext cx="1100040" cy="356254"/>
          </a:xfrm>
          <a:prstGeom prst="rightArrow">
            <a:avLst>
              <a:gd name="adj1" fmla="val 100000"/>
              <a:gd name="adj2" fmla="val 39908"/>
            </a:avLst>
          </a:prstGeom>
          <a:solidFill>
            <a:srgbClr val="2EF2A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724250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9CD681-2D2A-6B62-60AC-991424F96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376A7DE-A96D-78BD-220F-D38A00DF00FD}"/>
              </a:ext>
            </a:extLst>
          </p:cNvPr>
          <p:cNvSpPr/>
          <p:nvPr/>
        </p:nvSpPr>
        <p:spPr>
          <a:xfrm>
            <a:off x="9144000" y="0"/>
            <a:ext cx="9144000" cy="10287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2931A9-83BE-F280-FF0B-A7DF35E3D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15</a:t>
            </a:fld>
            <a:endParaRPr lang="en-US"/>
          </a:p>
        </p:txBody>
      </p:sp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21C9DC5-7D0A-9F5A-7E0A-12BF7960E3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1704" y="2849761"/>
            <a:ext cx="13081917" cy="4587478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986698C0-8CD0-D236-29CA-7D924DE98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738" y="1482700"/>
            <a:ext cx="7929443" cy="270135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4400" b="1"/>
              <a:t>Working with AI agents</a:t>
            </a:r>
            <a:endParaRPr lang="en-US" sz="4300" b="1"/>
          </a:p>
        </p:txBody>
      </p:sp>
      <p:sp>
        <p:nvSpPr>
          <p:cNvPr id="20" name="Content Placeholder 8">
            <a:extLst>
              <a:ext uri="{FF2B5EF4-FFF2-40B4-BE49-F238E27FC236}">
                <a16:creationId xmlns:a16="http://schemas.microsoft.com/office/drawing/2014/main" id="{4CB7C5B9-D81A-40E2-4050-C99BAE9A2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9812" y="3571213"/>
            <a:ext cx="6502213" cy="1647090"/>
          </a:xfrm>
        </p:spPr>
        <p:txBody>
          <a:bodyPr>
            <a:normAutofit/>
          </a:bodyPr>
          <a:lstStyle/>
          <a:p>
            <a:pPr marL="0" indent="0" defTabSz="1371600">
              <a:buNone/>
            </a:pPr>
            <a:r>
              <a:rPr lang="en-GB" sz="2400" b="1">
                <a:solidFill>
                  <a:srgbClr val="000000">
                    <a:lumMod val="50000"/>
                  </a:srgbClr>
                </a:solidFill>
              </a:rPr>
              <a:t>Select an AI agent to use</a:t>
            </a:r>
          </a:p>
        </p:txBody>
      </p:sp>
      <p:pic>
        <p:nvPicPr>
          <p:cNvPr id="21" name="Picture 16">
            <a:extLst>
              <a:ext uri="{FF2B5EF4-FFF2-40B4-BE49-F238E27FC236}">
                <a16:creationId xmlns:a16="http://schemas.microsoft.com/office/drawing/2014/main" id="{472A76DA-05CC-A59E-9A17-1CE4DDCDD39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20895" y="9183036"/>
            <a:ext cx="1116623" cy="356255"/>
          </a:xfrm>
          <a:prstGeom prst="rect">
            <a:avLst/>
          </a:prstGeom>
        </p:spPr>
      </p:pic>
      <p:sp>
        <p:nvSpPr>
          <p:cNvPr id="22" name="Arrow: Right 21">
            <a:extLst>
              <a:ext uri="{FF2B5EF4-FFF2-40B4-BE49-F238E27FC236}">
                <a16:creationId xmlns:a16="http://schemas.microsoft.com/office/drawing/2014/main" id="{2F4ACD4C-2B67-91E3-13C1-3B53FC4CB2A6}"/>
              </a:ext>
            </a:extLst>
          </p:cNvPr>
          <p:cNvSpPr/>
          <p:nvPr/>
        </p:nvSpPr>
        <p:spPr>
          <a:xfrm>
            <a:off x="686738" y="3652838"/>
            <a:ext cx="1100040" cy="356254"/>
          </a:xfrm>
          <a:prstGeom prst="rightArrow">
            <a:avLst>
              <a:gd name="adj1" fmla="val 100000"/>
              <a:gd name="adj2" fmla="val 39908"/>
            </a:avLst>
          </a:prstGeom>
          <a:solidFill>
            <a:srgbClr val="2EF2A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23" name="Content Placeholder 8">
            <a:extLst>
              <a:ext uri="{FF2B5EF4-FFF2-40B4-BE49-F238E27FC236}">
                <a16:creationId xmlns:a16="http://schemas.microsoft.com/office/drawing/2014/main" id="{3125EA06-763C-840D-08A7-4F6BBFBAD86B}"/>
              </a:ext>
            </a:extLst>
          </p:cNvPr>
          <p:cNvSpPr txBox="1">
            <a:spLocks/>
          </p:cNvSpPr>
          <p:nvPr/>
        </p:nvSpPr>
        <p:spPr>
          <a:xfrm>
            <a:off x="2079812" y="4330218"/>
            <a:ext cx="6502213" cy="4474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17" indent="-342917" algn="l" defTabSz="1371669" rtl="0" eaLnBrk="1" latinLnBrk="0" hangingPunct="1">
              <a:lnSpc>
                <a:spcPts val="36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1028751" indent="-342917" algn="l" defTabSz="1371669" rtl="0" eaLnBrk="1" latinLnBrk="0" hangingPunct="1">
              <a:lnSpc>
                <a:spcPts val="36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714586" indent="-342917" algn="l" defTabSz="1371669" rtl="0" eaLnBrk="1" latinLnBrk="0" hangingPunct="1">
              <a:lnSpc>
                <a:spcPts val="36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2400420" indent="-342917" algn="l" defTabSz="1371669" rtl="0" eaLnBrk="1" latinLnBrk="0" hangingPunct="1">
              <a:lnSpc>
                <a:spcPts val="36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3086255" indent="-342917" algn="l" defTabSz="1371669" rtl="0" eaLnBrk="1" latinLnBrk="0" hangingPunct="1">
              <a:lnSpc>
                <a:spcPts val="36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3772089" indent="-342917" algn="l" defTabSz="1371669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924" indent="-342917" algn="l" defTabSz="1371669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757" indent="-342917" algn="l" defTabSz="1371669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591" indent="-342917" algn="l" defTabSz="1371669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371600">
              <a:buFont typeface="Arial" panose="020B0604020202020204" pitchFamily="34" charset="0"/>
              <a:buNone/>
            </a:pPr>
            <a:r>
              <a:rPr lang="en-GB" sz="2400" b="1">
                <a:solidFill>
                  <a:srgbClr val="000000">
                    <a:lumMod val="50000"/>
                  </a:srgbClr>
                </a:solidFill>
              </a:rPr>
              <a:t>Configure an AI agent job</a:t>
            </a:r>
            <a:endParaRPr lang="uk-UA" sz="2400" b="1">
              <a:solidFill>
                <a:srgbClr val="000000">
                  <a:lumMod val="50000"/>
                </a:srgbClr>
              </a:solidFill>
            </a:endParaRPr>
          </a:p>
          <a:p>
            <a:pPr marL="428625" indent="-428625" defTabSz="1371600">
              <a:spcBef>
                <a:spcPts val="1200"/>
              </a:spcBef>
              <a:buFont typeface="+mj-lt"/>
              <a:buAutoNum type="arabicPeriod"/>
            </a:pPr>
            <a:r>
              <a:rPr lang="en-GB" sz="2000">
                <a:solidFill>
                  <a:srgbClr val="000000">
                    <a:lumMod val="50000"/>
                  </a:srgbClr>
                </a:solidFill>
              </a:rPr>
              <a:t>Create a job (a task to perform </a:t>
            </a:r>
            <a:br>
              <a:rPr lang="uk-UA" sz="2000">
                <a:solidFill>
                  <a:srgbClr val="000000">
                    <a:lumMod val="50000"/>
                  </a:srgbClr>
                </a:solidFill>
              </a:rPr>
            </a:br>
            <a:r>
              <a:rPr lang="en-GB" sz="2000">
                <a:solidFill>
                  <a:srgbClr val="000000">
                    <a:lumMod val="50000"/>
                  </a:srgbClr>
                </a:solidFill>
              </a:rPr>
              <a:t>over a subset of data)</a:t>
            </a:r>
          </a:p>
          <a:p>
            <a:pPr marL="428625" indent="-428625" defTabSz="1371600">
              <a:spcBef>
                <a:spcPts val="0"/>
              </a:spcBef>
              <a:buFont typeface="+mj-lt"/>
              <a:buAutoNum type="arabicPeriod"/>
            </a:pPr>
            <a:r>
              <a:rPr lang="en-GB" sz="2000">
                <a:solidFill>
                  <a:srgbClr val="000000">
                    <a:lumMod val="50000"/>
                  </a:srgbClr>
                </a:solidFill>
              </a:rPr>
              <a:t>Select a data source</a:t>
            </a:r>
          </a:p>
          <a:p>
            <a:pPr marL="428625" indent="-428625" defTabSz="1371600">
              <a:spcBef>
                <a:spcPts val="0"/>
              </a:spcBef>
              <a:buFont typeface="+mj-lt"/>
              <a:buAutoNum type="arabicPeriod"/>
            </a:pPr>
            <a:r>
              <a:rPr lang="en-GB" sz="2000">
                <a:solidFill>
                  <a:srgbClr val="000000">
                    <a:lumMod val="50000"/>
                  </a:srgbClr>
                </a:solidFill>
              </a:rPr>
              <a:t>Enter a prompt</a:t>
            </a:r>
          </a:p>
          <a:p>
            <a:pPr marL="428625" indent="-428625" defTabSz="1371600">
              <a:spcBef>
                <a:spcPts val="0"/>
              </a:spcBef>
              <a:buFont typeface="+mj-lt"/>
              <a:buAutoNum type="arabicPeriod"/>
            </a:pPr>
            <a:r>
              <a:rPr lang="en-GB" sz="2000">
                <a:solidFill>
                  <a:srgbClr val="000000">
                    <a:lumMod val="50000"/>
                  </a:srgbClr>
                </a:solidFill>
              </a:rPr>
              <a:t>Test the job</a:t>
            </a:r>
          </a:p>
          <a:p>
            <a:pPr marL="428625" indent="-428625" defTabSz="1371600">
              <a:spcBef>
                <a:spcPts val="0"/>
              </a:spcBef>
              <a:buFont typeface="+mj-lt"/>
              <a:buAutoNum type="arabicPeriod"/>
            </a:pPr>
            <a:r>
              <a:rPr lang="en-GB" sz="2000">
                <a:solidFill>
                  <a:srgbClr val="000000">
                    <a:lumMod val="50000"/>
                  </a:srgbClr>
                </a:solidFill>
              </a:rPr>
              <a:t>Run the job</a:t>
            </a:r>
          </a:p>
          <a:p>
            <a:pPr marL="0" indent="0" defTabSz="1371600">
              <a:buFont typeface="Arial" panose="020B0604020202020204" pitchFamily="34" charset="0"/>
              <a:buNone/>
            </a:pPr>
            <a:endParaRPr lang="en-GB" sz="2400" b="1">
              <a:solidFill>
                <a:srgbClr val="000000">
                  <a:lumMod val="50000"/>
                </a:srgbClr>
              </a:solidFill>
            </a:endParaRP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7471D69B-BA70-16DE-E37E-3AE5EC6FBD12}"/>
              </a:ext>
            </a:extLst>
          </p:cNvPr>
          <p:cNvSpPr/>
          <p:nvPr/>
        </p:nvSpPr>
        <p:spPr>
          <a:xfrm>
            <a:off x="686738" y="4411843"/>
            <a:ext cx="1100040" cy="356254"/>
          </a:xfrm>
          <a:prstGeom prst="rightArrow">
            <a:avLst>
              <a:gd name="adj1" fmla="val 100000"/>
              <a:gd name="adj2" fmla="val 39908"/>
            </a:avLst>
          </a:prstGeom>
          <a:solidFill>
            <a:srgbClr val="2EF2A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7851277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2EB2BB-4371-E7DF-D593-FF5CAF484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B7ECFE2-8D3A-0616-0BD6-E7F76ECA04C3}"/>
              </a:ext>
            </a:extLst>
          </p:cNvPr>
          <p:cNvSpPr/>
          <p:nvPr/>
        </p:nvSpPr>
        <p:spPr>
          <a:xfrm>
            <a:off x="9144000" y="0"/>
            <a:ext cx="9144000" cy="10287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C37CAF-F0B2-8463-B4D4-36292CB0B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738" y="1482700"/>
            <a:ext cx="7929443" cy="270135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4400" b="1"/>
              <a:t>Working with AI agents</a:t>
            </a:r>
            <a:endParaRPr lang="en-US" sz="4300" b="1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85E0085-6629-6ACC-3287-2D4314331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9812" y="3571213"/>
            <a:ext cx="6502213" cy="1647090"/>
          </a:xfrm>
        </p:spPr>
        <p:txBody>
          <a:bodyPr>
            <a:normAutofit/>
          </a:bodyPr>
          <a:lstStyle/>
          <a:p>
            <a:pPr marL="0" indent="0" defTabSz="1371600">
              <a:buNone/>
            </a:pPr>
            <a:r>
              <a:rPr lang="en-GB" sz="2400" b="1">
                <a:solidFill>
                  <a:srgbClr val="000000">
                    <a:lumMod val="50000"/>
                  </a:srgbClr>
                </a:solidFill>
              </a:rPr>
              <a:t>Select an AI agent to use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F166C9-4A8E-96BC-DB68-398AC10A3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16</a:t>
            </a:fld>
            <a:endParaRPr lang="en-US"/>
          </a:p>
        </p:txBody>
      </p:sp>
      <p:pic>
        <p:nvPicPr>
          <p:cNvPr id="19" name="Picture 16">
            <a:extLst>
              <a:ext uri="{FF2B5EF4-FFF2-40B4-BE49-F238E27FC236}">
                <a16:creationId xmlns:a16="http://schemas.microsoft.com/office/drawing/2014/main" id="{530D9E2C-B870-3FA4-EC37-3947ACDB0FA1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20895" y="9183036"/>
            <a:ext cx="1116623" cy="356255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5095FD57-C2A9-E242-D3E7-611A4BCD0542}"/>
              </a:ext>
            </a:extLst>
          </p:cNvPr>
          <p:cNvSpPr/>
          <p:nvPr/>
        </p:nvSpPr>
        <p:spPr>
          <a:xfrm>
            <a:off x="686738" y="3652838"/>
            <a:ext cx="1100040" cy="356254"/>
          </a:xfrm>
          <a:prstGeom prst="rightArrow">
            <a:avLst>
              <a:gd name="adj1" fmla="val 100000"/>
              <a:gd name="adj2" fmla="val 39908"/>
            </a:avLst>
          </a:prstGeom>
          <a:solidFill>
            <a:srgbClr val="2EF2A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3ABCD312-58F8-2FE1-2F60-26B405C70490}"/>
              </a:ext>
            </a:extLst>
          </p:cNvPr>
          <p:cNvSpPr txBox="1">
            <a:spLocks/>
          </p:cNvSpPr>
          <p:nvPr/>
        </p:nvSpPr>
        <p:spPr>
          <a:xfrm>
            <a:off x="2079812" y="4330218"/>
            <a:ext cx="6502213" cy="7302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17" indent="-342917" algn="l" defTabSz="1371669" rtl="0" eaLnBrk="1" latinLnBrk="0" hangingPunct="1">
              <a:lnSpc>
                <a:spcPts val="36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1028751" indent="-342917" algn="l" defTabSz="1371669" rtl="0" eaLnBrk="1" latinLnBrk="0" hangingPunct="1">
              <a:lnSpc>
                <a:spcPts val="36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714586" indent="-342917" algn="l" defTabSz="1371669" rtl="0" eaLnBrk="1" latinLnBrk="0" hangingPunct="1">
              <a:lnSpc>
                <a:spcPts val="36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2400420" indent="-342917" algn="l" defTabSz="1371669" rtl="0" eaLnBrk="1" latinLnBrk="0" hangingPunct="1">
              <a:lnSpc>
                <a:spcPts val="36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3086255" indent="-342917" algn="l" defTabSz="1371669" rtl="0" eaLnBrk="1" latinLnBrk="0" hangingPunct="1">
              <a:lnSpc>
                <a:spcPts val="36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3772089" indent="-342917" algn="l" defTabSz="1371669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924" indent="-342917" algn="l" defTabSz="1371669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757" indent="-342917" algn="l" defTabSz="1371669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591" indent="-342917" algn="l" defTabSz="1371669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371600">
              <a:buFont typeface="Arial" panose="020B0604020202020204" pitchFamily="34" charset="0"/>
              <a:buNone/>
            </a:pPr>
            <a:r>
              <a:rPr lang="en-GB" sz="2400" b="1">
                <a:solidFill>
                  <a:srgbClr val="000000">
                    <a:lumMod val="50000"/>
                  </a:srgbClr>
                </a:solidFill>
              </a:rPr>
              <a:t>Configure an AI agent job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60C51D2D-8CE7-4DF6-E971-1DB4F9C84CAF}"/>
              </a:ext>
            </a:extLst>
          </p:cNvPr>
          <p:cNvSpPr/>
          <p:nvPr/>
        </p:nvSpPr>
        <p:spPr>
          <a:xfrm>
            <a:off x="686738" y="4411843"/>
            <a:ext cx="1100040" cy="356254"/>
          </a:xfrm>
          <a:prstGeom prst="rightArrow">
            <a:avLst>
              <a:gd name="adj1" fmla="val 100000"/>
              <a:gd name="adj2" fmla="val 39908"/>
            </a:avLst>
          </a:prstGeom>
          <a:solidFill>
            <a:srgbClr val="2EF2A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id="{78A6037A-918F-BEAA-6A85-708596B3DFBC}"/>
              </a:ext>
            </a:extLst>
          </p:cNvPr>
          <p:cNvSpPr txBox="1">
            <a:spLocks/>
          </p:cNvSpPr>
          <p:nvPr/>
        </p:nvSpPr>
        <p:spPr>
          <a:xfrm>
            <a:off x="2064102" y="5124967"/>
            <a:ext cx="6502213" cy="44143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17" indent="-342917" algn="l" defTabSz="1371669" rtl="0" eaLnBrk="1" latinLnBrk="0" hangingPunct="1">
              <a:lnSpc>
                <a:spcPts val="36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1028751" indent="-342917" algn="l" defTabSz="1371669" rtl="0" eaLnBrk="1" latinLnBrk="0" hangingPunct="1">
              <a:lnSpc>
                <a:spcPts val="36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714586" indent="-342917" algn="l" defTabSz="1371669" rtl="0" eaLnBrk="1" latinLnBrk="0" hangingPunct="1">
              <a:lnSpc>
                <a:spcPts val="36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2400420" indent="-342917" algn="l" defTabSz="1371669" rtl="0" eaLnBrk="1" latinLnBrk="0" hangingPunct="1">
              <a:lnSpc>
                <a:spcPts val="36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3086255" indent="-342917" algn="l" defTabSz="1371669" rtl="0" eaLnBrk="1" latinLnBrk="0" hangingPunct="1">
              <a:lnSpc>
                <a:spcPts val="36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3772089" indent="-342917" algn="l" defTabSz="1371669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924" indent="-342917" algn="l" defTabSz="1371669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757" indent="-342917" algn="l" defTabSz="1371669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591" indent="-342917" algn="l" defTabSz="1371669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371600">
              <a:buNone/>
            </a:pPr>
            <a:r>
              <a:rPr lang="en-GB" sz="2400" b="1">
                <a:solidFill>
                  <a:srgbClr val="000000">
                    <a:lumMod val="50000"/>
                  </a:srgbClr>
                </a:solidFill>
              </a:rPr>
              <a:t>Review AI agent suggestions</a:t>
            </a:r>
          </a:p>
          <a:p>
            <a:pPr marL="428625" indent="-428625" defTabSz="1371600">
              <a:spcBef>
                <a:spcPts val="1800"/>
              </a:spcBef>
            </a:pPr>
            <a:r>
              <a:rPr lang="en-US" sz="2000"/>
              <a:t>Review is not required for the “Find duplicates” skill</a:t>
            </a:r>
          </a:p>
          <a:p>
            <a:pPr marL="428625" indent="-428625" defTabSz="1371600">
              <a:spcBef>
                <a:spcPts val="0"/>
              </a:spcBef>
            </a:pPr>
            <a:r>
              <a:rPr lang="en-GB" sz="2000"/>
              <a:t>Administrator can enable the automatic approval </a:t>
            </a:r>
            <a:br>
              <a:rPr lang="en-GB" sz="2000"/>
            </a:br>
            <a:r>
              <a:rPr lang="en-GB" sz="2000"/>
              <a:t>of AI agent suggestions</a:t>
            </a:r>
            <a:endParaRPr lang="en-GB" sz="2000">
              <a:solidFill>
                <a:srgbClr val="000000">
                  <a:lumMod val="50000"/>
                </a:srgbClr>
              </a:solidFill>
            </a:endParaRPr>
          </a:p>
          <a:p>
            <a:pPr marL="0" indent="0" defTabSz="1371600">
              <a:buNone/>
            </a:pPr>
            <a:endParaRPr lang="en-GB" sz="2400">
              <a:solidFill>
                <a:srgbClr val="000000">
                  <a:lumMod val="50000"/>
                </a:srgbClr>
              </a:solidFill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15BDC9B-F7FC-024F-7AB8-5E1C1A1F20B4}"/>
              </a:ext>
            </a:extLst>
          </p:cNvPr>
          <p:cNvSpPr/>
          <p:nvPr/>
        </p:nvSpPr>
        <p:spPr>
          <a:xfrm>
            <a:off x="671028" y="5206593"/>
            <a:ext cx="1100040" cy="356254"/>
          </a:xfrm>
          <a:prstGeom prst="rightArrow">
            <a:avLst>
              <a:gd name="adj1" fmla="val 100000"/>
              <a:gd name="adj2" fmla="val 39908"/>
            </a:avLst>
          </a:prstGeom>
          <a:solidFill>
            <a:srgbClr val="2EF2A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792D121-A996-CC6A-F76A-EE6DDC5849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3513" y="2887222"/>
            <a:ext cx="14448694" cy="451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8819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Woman smiling and using laptop">
            <a:extLst>
              <a:ext uri="{FF2B5EF4-FFF2-40B4-BE49-F238E27FC236}">
                <a16:creationId xmlns:a16="http://schemas.microsoft.com/office/drawing/2014/main" id="{EEB7897D-C759-8121-071A-AF23C585C3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10" r="11911"/>
          <a:stretch/>
        </p:blipFill>
        <p:spPr>
          <a:xfrm flipH="1">
            <a:off x="-1" y="0"/>
            <a:ext cx="9420509" cy="10287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2051D9F7-6C61-284C-7A22-6841DF2913D3}"/>
              </a:ext>
            </a:extLst>
          </p:cNvPr>
          <p:cNvSpPr/>
          <p:nvPr/>
        </p:nvSpPr>
        <p:spPr>
          <a:xfrm>
            <a:off x="1" y="4087863"/>
            <a:ext cx="9420506" cy="6223818"/>
          </a:xfrm>
          <a:prstGeom prst="rect">
            <a:avLst/>
          </a:prstGeom>
          <a:gradFill>
            <a:gsLst>
              <a:gs pos="8000">
                <a:schemeClr val="bg2">
                  <a:lumMod val="10000"/>
                  <a:alpha val="87844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18A176-0526-1F32-BF73-C638919D3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17</a:t>
            </a:fld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B0D4ECC-C276-D395-A7D3-F745D49693E8}"/>
              </a:ext>
            </a:extLst>
          </p:cNvPr>
          <p:cNvGrpSpPr/>
          <p:nvPr/>
        </p:nvGrpSpPr>
        <p:grpSpPr>
          <a:xfrm>
            <a:off x="8398952" y="9067527"/>
            <a:ext cx="1275441" cy="1244154"/>
            <a:chOff x="5599301" y="6045018"/>
            <a:chExt cx="850294" cy="82943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A880D1C-096F-55E7-C971-AAADEF81F16C}"/>
                </a:ext>
              </a:extLst>
            </p:cNvPr>
            <p:cNvSpPr/>
            <p:nvPr/>
          </p:nvSpPr>
          <p:spPr>
            <a:xfrm>
              <a:off x="5599301" y="6193417"/>
              <a:ext cx="681037" cy="6810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 sz="405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06ED722-2E1C-6C95-9526-653D36C7E06A}"/>
                </a:ext>
              </a:extLst>
            </p:cNvPr>
            <p:cNvGrpSpPr/>
            <p:nvPr/>
          </p:nvGrpSpPr>
          <p:grpSpPr>
            <a:xfrm rot="2700000">
              <a:off x="5666337" y="6035611"/>
              <a:ext cx="773851" cy="792665"/>
              <a:chOff x="7900738" y="1085921"/>
              <a:chExt cx="903418" cy="925382"/>
            </a:xfrm>
          </p:grpSpPr>
          <p:pic>
            <p:nvPicPr>
              <p:cNvPr id="13" name="Graphic 12" descr="Caret Up with solid fill">
                <a:extLst>
                  <a:ext uri="{FF2B5EF4-FFF2-40B4-BE49-F238E27FC236}">
                    <a16:creationId xmlns:a16="http://schemas.microsoft.com/office/drawing/2014/main" id="{7FA08C0B-F957-5F7C-899E-42BA8740C6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900738" y="1085921"/>
                <a:ext cx="903418" cy="925382"/>
              </a:xfrm>
              <a:prstGeom prst="rect">
                <a:avLst/>
              </a:prstGeom>
            </p:spPr>
          </p:pic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FD960864-E44E-5CD3-67D8-CEA8D2BC517C}"/>
                  </a:ext>
                </a:extLst>
              </p:cNvPr>
              <p:cNvCxnSpPr/>
              <p:nvPr/>
            </p:nvCxnSpPr>
            <p:spPr>
              <a:xfrm>
                <a:off x="8357937" y="1426568"/>
                <a:ext cx="0" cy="584734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91136E38-EC78-D7A6-911A-0019C68BA618}"/>
              </a:ext>
            </a:extLst>
          </p:cNvPr>
          <p:cNvSpPr txBox="1">
            <a:spLocks/>
          </p:cNvSpPr>
          <p:nvPr/>
        </p:nvSpPr>
        <p:spPr>
          <a:xfrm>
            <a:off x="1081151" y="6671199"/>
            <a:ext cx="5334122" cy="2466204"/>
          </a:xfrm>
          <a:prstGeom prst="rect">
            <a:avLst/>
          </a:prstGeom>
        </p:spPr>
        <p:txBody>
          <a:bodyPr vert="horz" lIns="137160" tIns="68580" rIns="137160" bIns="6858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>
                <a:solidFill>
                  <a:schemeClr val="bg1"/>
                </a:solidFill>
              </a:rPr>
              <a:t>Best practices for using AI agents</a:t>
            </a:r>
          </a:p>
        </p:txBody>
      </p:sp>
      <p:sp>
        <p:nvSpPr>
          <p:cNvPr id="7" name="Rectangle: Rounded Corners 14">
            <a:extLst>
              <a:ext uri="{FF2B5EF4-FFF2-40B4-BE49-F238E27FC236}">
                <a16:creationId xmlns:a16="http://schemas.microsoft.com/office/drawing/2014/main" id="{2802DCB4-422D-E9E2-49A1-CDD90964DEEF}"/>
              </a:ext>
            </a:extLst>
          </p:cNvPr>
          <p:cNvSpPr/>
          <p:nvPr/>
        </p:nvSpPr>
        <p:spPr>
          <a:xfrm>
            <a:off x="8398951" y="1392190"/>
            <a:ext cx="8631749" cy="1299000"/>
          </a:xfrm>
          <a:prstGeom prst="roundRect">
            <a:avLst>
              <a:gd name="adj" fmla="val 77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300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F34473-EDEC-D5B0-6685-BE67D126137E}"/>
              </a:ext>
            </a:extLst>
          </p:cNvPr>
          <p:cNvSpPr txBox="1"/>
          <p:nvPr/>
        </p:nvSpPr>
        <p:spPr>
          <a:xfrm>
            <a:off x="10015973" y="1640441"/>
            <a:ext cx="683511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>
                <a:highlight>
                  <a:srgbClr val="2EF2A2"/>
                </a:highlight>
              </a:rPr>
              <a:t>Start with smaller test runs</a:t>
            </a:r>
            <a:r>
              <a:rPr lang="en-GB" sz="2400"/>
              <a:t> to validate </a:t>
            </a:r>
            <a:br>
              <a:rPr lang="en-GB" sz="2400"/>
            </a:br>
            <a:r>
              <a:rPr lang="en-GB" sz="2400"/>
              <a:t>AI agent suggestions</a:t>
            </a:r>
            <a:endParaRPr lang="en-US" sz="24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7FE046A-E378-2350-B6EA-CB59C9B9D9C8}"/>
              </a:ext>
            </a:extLst>
          </p:cNvPr>
          <p:cNvSpPr txBox="1"/>
          <p:nvPr/>
        </p:nvSpPr>
        <p:spPr>
          <a:xfrm>
            <a:off x="8787461" y="1649276"/>
            <a:ext cx="8707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800" b="1"/>
              <a:t>01</a:t>
            </a:r>
          </a:p>
        </p:txBody>
      </p:sp>
      <p:sp>
        <p:nvSpPr>
          <p:cNvPr id="3" name="Rectangle: Rounded Corners 14">
            <a:extLst>
              <a:ext uri="{FF2B5EF4-FFF2-40B4-BE49-F238E27FC236}">
                <a16:creationId xmlns:a16="http://schemas.microsoft.com/office/drawing/2014/main" id="{C3149439-D1ED-E2CC-DA4F-AA08AAD595CE}"/>
              </a:ext>
            </a:extLst>
          </p:cNvPr>
          <p:cNvSpPr/>
          <p:nvPr/>
        </p:nvSpPr>
        <p:spPr>
          <a:xfrm>
            <a:off x="8398951" y="3263003"/>
            <a:ext cx="8631749" cy="1299000"/>
          </a:xfrm>
          <a:prstGeom prst="roundRect">
            <a:avLst>
              <a:gd name="adj" fmla="val 77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300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139A9F-7D39-E752-ADC8-0769385297A8}"/>
              </a:ext>
            </a:extLst>
          </p:cNvPr>
          <p:cNvSpPr txBox="1"/>
          <p:nvPr/>
        </p:nvSpPr>
        <p:spPr>
          <a:xfrm>
            <a:off x="10015973" y="3511254"/>
            <a:ext cx="683511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>
                <a:highlight>
                  <a:srgbClr val="2EF2A2"/>
                </a:highlight>
              </a:rPr>
              <a:t>Review high-impact changes</a:t>
            </a:r>
            <a:r>
              <a:rPr lang="en-GB" sz="2400"/>
              <a:t> before applying at scale</a:t>
            </a:r>
            <a:endParaRPr lang="en-US" sz="24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549813-D543-9F02-EDC6-7CD9C5AEB239}"/>
              </a:ext>
            </a:extLst>
          </p:cNvPr>
          <p:cNvSpPr txBox="1"/>
          <p:nvPr/>
        </p:nvSpPr>
        <p:spPr>
          <a:xfrm>
            <a:off x="8787461" y="3520089"/>
            <a:ext cx="8707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800" b="1"/>
              <a:t>0</a:t>
            </a:r>
            <a:r>
              <a:rPr lang="en-US" sz="4800" b="1"/>
              <a:t>2</a:t>
            </a:r>
            <a:endParaRPr lang="en-LT" sz="4800" b="1"/>
          </a:p>
        </p:txBody>
      </p:sp>
      <p:sp>
        <p:nvSpPr>
          <p:cNvPr id="9" name="Rectangle: Rounded Corners 14">
            <a:extLst>
              <a:ext uri="{FF2B5EF4-FFF2-40B4-BE49-F238E27FC236}">
                <a16:creationId xmlns:a16="http://schemas.microsoft.com/office/drawing/2014/main" id="{8107C28C-11B1-8939-A916-8E9F85417DD5}"/>
              </a:ext>
            </a:extLst>
          </p:cNvPr>
          <p:cNvSpPr/>
          <p:nvPr/>
        </p:nvSpPr>
        <p:spPr>
          <a:xfrm>
            <a:off x="8398951" y="5143535"/>
            <a:ext cx="8631749" cy="1299000"/>
          </a:xfrm>
          <a:prstGeom prst="roundRect">
            <a:avLst>
              <a:gd name="adj" fmla="val 77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30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F71795-B92D-330C-5BB4-A0A240C9F1B6}"/>
              </a:ext>
            </a:extLst>
          </p:cNvPr>
          <p:cNvSpPr txBox="1"/>
          <p:nvPr/>
        </p:nvSpPr>
        <p:spPr>
          <a:xfrm>
            <a:off x="10015973" y="5391786"/>
            <a:ext cx="683511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/>
              <a:t>Combine AI agents with </a:t>
            </a:r>
            <a:r>
              <a:rPr lang="en-US" sz="2400">
                <a:highlight>
                  <a:srgbClr val="2EF2A2"/>
                </a:highlight>
              </a:rPr>
              <a:t>Copilot and AI Enricher</a:t>
            </a:r>
            <a:r>
              <a:rPr lang="en-US" sz="2400"/>
              <a:t> for even better results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10B0313-8AC7-9C3A-3068-61F30C166790}"/>
              </a:ext>
            </a:extLst>
          </p:cNvPr>
          <p:cNvSpPr txBox="1"/>
          <p:nvPr/>
        </p:nvSpPr>
        <p:spPr>
          <a:xfrm>
            <a:off x="8787461" y="5400621"/>
            <a:ext cx="8707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800" b="1"/>
              <a:t>0</a:t>
            </a:r>
            <a:r>
              <a:rPr lang="en-US" sz="4800" b="1"/>
              <a:t>3</a:t>
            </a:r>
            <a:endParaRPr lang="en-LT" sz="4800" b="1"/>
          </a:p>
        </p:txBody>
      </p:sp>
      <p:sp>
        <p:nvSpPr>
          <p:cNvPr id="2" name="Rectangle: Rounded Corners 14">
            <a:extLst>
              <a:ext uri="{FF2B5EF4-FFF2-40B4-BE49-F238E27FC236}">
                <a16:creationId xmlns:a16="http://schemas.microsoft.com/office/drawing/2014/main" id="{CF82D16B-1E35-2787-55B0-AB1FE93A27D3}"/>
              </a:ext>
            </a:extLst>
          </p:cNvPr>
          <p:cNvSpPr/>
          <p:nvPr/>
        </p:nvSpPr>
        <p:spPr>
          <a:xfrm>
            <a:off x="8398951" y="7016855"/>
            <a:ext cx="8631749" cy="1299000"/>
          </a:xfrm>
          <a:prstGeom prst="roundRect">
            <a:avLst>
              <a:gd name="adj" fmla="val 77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300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D42C46-535F-13F5-F288-8DE0E6009BDD}"/>
              </a:ext>
            </a:extLst>
          </p:cNvPr>
          <p:cNvSpPr txBox="1"/>
          <p:nvPr/>
        </p:nvSpPr>
        <p:spPr>
          <a:xfrm>
            <a:off x="10015973" y="7435522"/>
            <a:ext cx="68351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highlight>
                  <a:srgbClr val="2EF2A2"/>
                </a:highlight>
              </a:rPr>
              <a:t>Experiment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F89E0F9-30F8-96DD-3509-36A3DB31AB3D}"/>
              </a:ext>
            </a:extLst>
          </p:cNvPr>
          <p:cNvSpPr txBox="1"/>
          <p:nvPr/>
        </p:nvSpPr>
        <p:spPr>
          <a:xfrm>
            <a:off x="8787461" y="7273941"/>
            <a:ext cx="8707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800" b="1"/>
              <a:t>0</a:t>
            </a:r>
            <a:r>
              <a:rPr lang="en-US" sz="4800" b="1"/>
              <a:t>4</a:t>
            </a:r>
            <a:endParaRPr lang="en-LT" sz="4800" b="1"/>
          </a:p>
        </p:txBody>
      </p:sp>
    </p:spTree>
    <p:extLst>
      <p:ext uri="{BB962C8B-B14F-4D97-AF65-F5344CB8AC3E}">
        <p14:creationId xmlns:p14="http://schemas.microsoft.com/office/powerpoint/2010/main" val="24333552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E0EFFF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D5D4183-FF07-30B9-3613-91611171D914}"/>
              </a:ext>
            </a:extLst>
          </p:cNvPr>
          <p:cNvSpPr/>
          <p:nvPr/>
        </p:nvSpPr>
        <p:spPr>
          <a:xfrm>
            <a:off x="0" y="-12946"/>
            <a:ext cx="9425530" cy="103246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0378DE-16A3-3C75-34F8-8524084D1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481919-7EC5-DB7D-4367-BEFEE65F76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005"/>
          <a:stretch>
            <a:fillRect/>
          </a:stretch>
        </p:blipFill>
        <p:spPr>
          <a:xfrm>
            <a:off x="0" y="0"/>
            <a:ext cx="9425530" cy="1030269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BD1F56D-1908-1F1A-8ABF-A9B4FDA78E45}"/>
              </a:ext>
            </a:extLst>
          </p:cNvPr>
          <p:cNvSpPr/>
          <p:nvPr/>
        </p:nvSpPr>
        <p:spPr>
          <a:xfrm>
            <a:off x="5024" y="2230585"/>
            <a:ext cx="9420506" cy="8081099"/>
          </a:xfrm>
          <a:prstGeom prst="rect">
            <a:avLst/>
          </a:prstGeom>
          <a:gradFill>
            <a:gsLst>
              <a:gs pos="8000">
                <a:schemeClr val="bg2">
                  <a:lumMod val="10000"/>
                  <a:alpha val="87844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ABD97717-C695-C8A4-D547-B468FB4B7A2A}"/>
              </a:ext>
            </a:extLst>
          </p:cNvPr>
          <p:cNvSpPr txBox="1">
            <a:spLocks/>
          </p:cNvSpPr>
          <p:nvPr/>
        </p:nvSpPr>
        <p:spPr>
          <a:xfrm>
            <a:off x="1262322" y="6645749"/>
            <a:ext cx="5520018" cy="2619696"/>
          </a:xfrm>
          <a:prstGeom prst="rect">
            <a:avLst/>
          </a:prstGeom>
        </p:spPr>
        <p:txBody>
          <a:bodyPr vert="horz" lIns="137160" tIns="68580" rIns="137160" bIns="6858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>
                <a:solidFill>
                  <a:schemeClr val="bg1"/>
                </a:solidFill>
              </a:rPr>
              <a:t>What’s next?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DEED561-DD70-8641-7D67-ABFB3191C9A5}"/>
              </a:ext>
            </a:extLst>
          </p:cNvPr>
          <p:cNvGrpSpPr/>
          <p:nvPr/>
        </p:nvGrpSpPr>
        <p:grpSpPr>
          <a:xfrm>
            <a:off x="8403975" y="9067527"/>
            <a:ext cx="1275441" cy="1244154"/>
            <a:chOff x="5599301" y="6045018"/>
            <a:chExt cx="850294" cy="82943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A6C52D6-42A7-8469-F56F-25B9D7B29958}"/>
                </a:ext>
              </a:extLst>
            </p:cNvPr>
            <p:cNvSpPr/>
            <p:nvPr/>
          </p:nvSpPr>
          <p:spPr>
            <a:xfrm>
              <a:off x="5599301" y="6193417"/>
              <a:ext cx="681037" cy="6810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 sz="405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C6D6FF9-CF08-027A-EFB1-FBF46C13081D}"/>
                </a:ext>
              </a:extLst>
            </p:cNvPr>
            <p:cNvGrpSpPr/>
            <p:nvPr/>
          </p:nvGrpSpPr>
          <p:grpSpPr>
            <a:xfrm rot="2700000">
              <a:off x="5666337" y="6035611"/>
              <a:ext cx="773851" cy="792665"/>
              <a:chOff x="7900738" y="1085921"/>
              <a:chExt cx="903418" cy="925382"/>
            </a:xfrm>
          </p:grpSpPr>
          <p:pic>
            <p:nvPicPr>
              <p:cNvPr id="11" name="Graphic 10" descr="Caret Up with solid fill">
                <a:extLst>
                  <a:ext uri="{FF2B5EF4-FFF2-40B4-BE49-F238E27FC236}">
                    <a16:creationId xmlns:a16="http://schemas.microsoft.com/office/drawing/2014/main" id="{0695AC43-0124-9ECE-BA23-485E7088E6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900738" y="1085921"/>
                <a:ext cx="903418" cy="925382"/>
              </a:xfrm>
              <a:prstGeom prst="rect">
                <a:avLst/>
              </a:prstGeom>
            </p:spPr>
          </p:pic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DE94A9BD-7F4E-B441-34DA-85B7DAC7EE6A}"/>
                  </a:ext>
                </a:extLst>
              </p:cNvPr>
              <p:cNvCxnSpPr/>
              <p:nvPr/>
            </p:nvCxnSpPr>
            <p:spPr>
              <a:xfrm>
                <a:off x="8357937" y="1426568"/>
                <a:ext cx="0" cy="584734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EC65B3FF-8DEF-8168-1139-E6282600D692}"/>
              </a:ext>
            </a:extLst>
          </p:cNvPr>
          <p:cNvSpPr/>
          <p:nvPr/>
        </p:nvSpPr>
        <p:spPr>
          <a:xfrm>
            <a:off x="8249123" y="3134136"/>
            <a:ext cx="8781578" cy="2079692"/>
          </a:xfrm>
          <a:prstGeom prst="roundRect">
            <a:avLst>
              <a:gd name="adj" fmla="val 2895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200" b="1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1DF59-2442-4A4A-2BE4-7B0836292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28809" y="3693339"/>
            <a:ext cx="6398613" cy="10395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/>
              <a:t>Learn more about AI agents in our documentation portal.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7491743E-251D-F640-2AFB-392DE073CF27}"/>
              </a:ext>
            </a:extLst>
          </p:cNvPr>
          <p:cNvSpPr/>
          <p:nvPr/>
        </p:nvSpPr>
        <p:spPr>
          <a:xfrm>
            <a:off x="8249123" y="5609414"/>
            <a:ext cx="8781578" cy="2079692"/>
          </a:xfrm>
          <a:prstGeom prst="roundRect">
            <a:avLst>
              <a:gd name="adj" fmla="val 289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200" b="1">
              <a:solidFill>
                <a:schemeClr val="tx1"/>
              </a:solidFill>
            </a:endParaRP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F621668-CA3D-187F-EF69-747ECDBF4A69}"/>
              </a:ext>
            </a:extLst>
          </p:cNvPr>
          <p:cNvSpPr txBox="1">
            <a:spLocks/>
          </p:cNvSpPr>
          <p:nvPr/>
        </p:nvSpPr>
        <p:spPr>
          <a:xfrm>
            <a:off x="10040922" y="5876925"/>
            <a:ext cx="6761178" cy="1529238"/>
          </a:xfrm>
          <a:prstGeom prst="rect">
            <a:avLst/>
          </a:prstGeom>
        </p:spPr>
        <p:txBody>
          <a:bodyPr vert="horz" lIns="137160" tIns="68580" rIns="137160" bIns="6858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3000" b="1">
                <a:highlight>
                  <a:srgbClr val="2EF2A2"/>
                </a:highlight>
              </a:rPr>
              <a:t>Next session:</a:t>
            </a:r>
            <a:r>
              <a:rPr lang="en-GB" sz="3000" b="1"/>
              <a:t> </a:t>
            </a:r>
            <a:r>
              <a:rPr lang="en-US" sz="3000"/>
              <a:t>Demo of using AI agents in practice.</a:t>
            </a:r>
          </a:p>
        </p:txBody>
      </p:sp>
      <p:pic>
        <p:nvPicPr>
          <p:cNvPr id="27" name="Graphic 26" descr="Information with solid fill">
            <a:extLst>
              <a:ext uri="{FF2B5EF4-FFF2-40B4-BE49-F238E27FC236}">
                <a16:creationId xmlns:a16="http://schemas.microsoft.com/office/drawing/2014/main" id="{F5DF31FC-A354-0BF5-4EBE-F761F184F8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663360" y="3693339"/>
            <a:ext cx="961283" cy="961283"/>
          </a:xfrm>
          <a:prstGeom prst="rect">
            <a:avLst/>
          </a:prstGeom>
        </p:spPr>
      </p:pic>
      <p:pic>
        <p:nvPicPr>
          <p:cNvPr id="29" name="Graphic 28" descr="End with solid fill">
            <a:extLst>
              <a:ext uri="{FF2B5EF4-FFF2-40B4-BE49-F238E27FC236}">
                <a16:creationId xmlns:a16="http://schemas.microsoft.com/office/drawing/2014/main" id="{62354DC0-9A7C-7339-01FD-1360D1FB559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63360" y="6127079"/>
            <a:ext cx="1166441" cy="1166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849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1E6791A-B308-F4BE-F2BD-B812B41CBB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29165" y="4414838"/>
            <a:ext cx="3202782" cy="1457325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n-US"/>
              <a:t>Training agenda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EDE0887-A079-7983-59C7-455971BC03A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274661" y="1631576"/>
            <a:ext cx="2355980" cy="2633757"/>
          </a:xfrm>
        </p:spPr>
        <p:txBody>
          <a:bodyPr>
            <a:normAutofit/>
          </a:bodyPr>
          <a:lstStyle/>
          <a:p>
            <a:r>
              <a:rPr lang="en-GB"/>
              <a:t>Explore the concept of AI agents in </a:t>
            </a:r>
            <a:r>
              <a:rPr lang="en-GB" err="1"/>
              <a:t>CluedIn</a:t>
            </a:r>
            <a:endParaRPr lang="en-LT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C28F4F-C444-9024-FB80-9F1F3B3F0D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295880" y="6169454"/>
            <a:ext cx="2355980" cy="2633757"/>
          </a:xfrm>
        </p:spPr>
        <p:txBody>
          <a:bodyPr>
            <a:normAutofit/>
          </a:bodyPr>
          <a:lstStyle/>
          <a:p>
            <a:r>
              <a:rPr lang="en-US"/>
              <a:t>Walk through the process of working with AI agents</a:t>
            </a:r>
          </a:p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8149493-2CFE-2835-7075-18EC0A537D2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293526" y="2392283"/>
            <a:ext cx="2355980" cy="2633757"/>
          </a:xfrm>
        </p:spPr>
        <p:txBody>
          <a:bodyPr>
            <a:normAutofit/>
          </a:bodyPr>
          <a:lstStyle/>
          <a:p>
            <a:r>
              <a:rPr lang="en-GB"/>
              <a:t>Learn about typical tasks AI agents can perform</a:t>
            </a:r>
            <a:endParaRPr lang="en-US"/>
          </a:p>
          <a:p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51458B5-F4EE-28A8-CC8B-2219DC0F6FA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293525" y="6747467"/>
            <a:ext cx="2825015" cy="2633757"/>
          </a:xfrm>
        </p:spPr>
        <p:txBody>
          <a:bodyPr>
            <a:normAutofit/>
          </a:bodyPr>
          <a:lstStyle/>
          <a:p>
            <a:r>
              <a:rPr lang="en-US"/>
              <a:t>Discover the recommended best practices</a:t>
            </a:r>
          </a:p>
        </p:txBody>
      </p:sp>
    </p:spTree>
    <p:extLst>
      <p:ext uri="{BB962C8B-B14F-4D97-AF65-F5344CB8AC3E}">
        <p14:creationId xmlns:p14="http://schemas.microsoft.com/office/powerpoint/2010/main" val="4172705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3D8BD1-63A2-C750-7BF2-E37A0FAE2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9303505-9EE1-284D-69A4-2639A957CD9D}"/>
              </a:ext>
            </a:extLst>
          </p:cNvPr>
          <p:cNvSpPr/>
          <p:nvPr/>
        </p:nvSpPr>
        <p:spPr>
          <a:xfrm>
            <a:off x="9144000" y="0"/>
            <a:ext cx="9144000" cy="10287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E3EF16-A7A4-1C79-56E3-BA9F4D687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509" y="1819275"/>
            <a:ext cx="6586763" cy="270135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4800" b="1"/>
              <a:t>AI agents in </a:t>
            </a:r>
            <a:r>
              <a:rPr lang="en-GB" sz="4800" b="1" err="1"/>
              <a:t>CluedIn</a:t>
            </a:r>
            <a:endParaRPr lang="en-US" sz="4800" b="1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5497245-0CD1-9C24-5ED7-FC655A1F7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895" y="4770718"/>
            <a:ext cx="7861130" cy="2701353"/>
          </a:xfrm>
        </p:spPr>
        <p:txBody>
          <a:bodyPr>
            <a:normAutofit fontScale="92500"/>
          </a:bodyPr>
          <a:lstStyle/>
          <a:p>
            <a:pPr mar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GB"/>
              <a:t>The </a:t>
            </a:r>
            <a:r>
              <a:rPr lang="en-GB" b="1"/>
              <a:t>AI Agents </a:t>
            </a:r>
            <a:r>
              <a:rPr lang="en-GB"/>
              <a:t>module in </a:t>
            </a:r>
            <a:r>
              <a:rPr lang="en-GB" err="1"/>
              <a:t>CluedIn</a:t>
            </a:r>
            <a:r>
              <a:rPr lang="en-GB"/>
              <a:t> is a </a:t>
            </a:r>
            <a:r>
              <a:rPr lang="en-GB" sz="2000">
                <a:highlight>
                  <a:srgbClr val="2EF2A2"/>
                </a:highlight>
              </a:rPr>
              <a:t>smart automation component that uses artificial intelligence</a:t>
            </a:r>
            <a:r>
              <a:rPr lang="en-GB" sz="2000"/>
              <a:t> </a:t>
            </a:r>
            <a:r>
              <a:rPr lang="en-GB"/>
              <a:t>to assist with key data management tasks.</a:t>
            </a:r>
          </a:p>
          <a:p>
            <a:pPr marL="0" indent="0">
              <a:lnSpc>
                <a:spcPts val="3000"/>
              </a:lnSpc>
              <a:spcBef>
                <a:spcPts val="0"/>
              </a:spcBef>
              <a:buNone/>
            </a:pPr>
            <a:endParaRPr lang="en-GB"/>
          </a:p>
          <a:p>
            <a:pPr mar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GB"/>
              <a:t>This enables you to </a:t>
            </a:r>
            <a:r>
              <a:rPr lang="en-GB" sz="2000">
                <a:highlight>
                  <a:srgbClr val="2EF2A2"/>
                </a:highlight>
              </a:rPr>
              <a:t>focus on strategic decisions</a:t>
            </a:r>
            <a:r>
              <a:rPr lang="en-GB" sz="2000"/>
              <a:t> </a:t>
            </a:r>
            <a:r>
              <a:rPr lang="en-GB"/>
              <a:t>rather than repetitive tasks, while ensuring higher data consistency and reliability.</a:t>
            </a:r>
            <a:endParaRPr lang="en-US" sz="2700">
              <a:solidFill>
                <a:schemeClr val="tx1"/>
              </a:solidFill>
              <a:highlight>
                <a:srgbClr val="2EF2A2"/>
              </a:highlight>
            </a:endParaRPr>
          </a:p>
          <a:p>
            <a:pPr marL="0" indent="0">
              <a:lnSpc>
                <a:spcPts val="3000"/>
              </a:lnSpc>
              <a:spcBef>
                <a:spcPts val="0"/>
              </a:spcBef>
              <a:buNone/>
            </a:pP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8CA03F-1A0A-43DC-3C1A-BDB4E2437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3</a:t>
            </a:fld>
            <a:endParaRPr lang="en-US"/>
          </a:p>
        </p:txBody>
      </p:sp>
      <p:pic>
        <p:nvPicPr>
          <p:cNvPr id="19" name="Picture 16">
            <a:extLst>
              <a:ext uri="{FF2B5EF4-FFF2-40B4-BE49-F238E27FC236}">
                <a16:creationId xmlns:a16="http://schemas.microsoft.com/office/drawing/2014/main" id="{A471A38E-D9C2-96C2-2CC3-C76254DCB3FA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20895" y="9183036"/>
            <a:ext cx="1116623" cy="356255"/>
          </a:xfrm>
          <a:prstGeom prst="rect">
            <a:avLst/>
          </a:prstGeom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E8FA78C-B295-D1BC-8C73-7B37AE2F9F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9237" y="3089169"/>
            <a:ext cx="8293526" cy="4108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934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F611A92-7CCF-C373-64FD-E89D822439A7}"/>
              </a:ext>
            </a:extLst>
          </p:cNvPr>
          <p:cNvGrpSpPr/>
          <p:nvPr/>
        </p:nvGrpSpPr>
        <p:grpSpPr>
          <a:xfrm>
            <a:off x="2219738" y="1292459"/>
            <a:ext cx="3506020" cy="1005389"/>
            <a:chOff x="853105" y="805496"/>
            <a:chExt cx="5709706" cy="163732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97D7DCB-1ACF-8E18-4EBB-82B0A046A266}"/>
                </a:ext>
              </a:extLst>
            </p:cNvPr>
            <p:cNvGrpSpPr/>
            <p:nvPr/>
          </p:nvGrpSpPr>
          <p:grpSpPr>
            <a:xfrm>
              <a:off x="2019044" y="1544036"/>
              <a:ext cx="4543767" cy="898786"/>
              <a:chOff x="2019044" y="1224585"/>
              <a:chExt cx="4543767" cy="898786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350DFB79-2DE0-A071-CFDA-5EA9C1AC8772}"/>
                  </a:ext>
                </a:extLst>
              </p:cNvPr>
              <p:cNvSpPr/>
              <p:nvPr/>
            </p:nvSpPr>
            <p:spPr>
              <a:xfrm>
                <a:off x="2019044" y="1224585"/>
                <a:ext cx="4543767" cy="898786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64184" dist="120866" dir="5400000" algn="t" rotWithShape="0">
                  <a:prstClr val="black">
                    <a:alpha val="7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1600"/>
                <a:endParaRPr lang="en-LT" sz="1575">
                  <a:solidFill>
                    <a:srgbClr val="FFFFFF"/>
                  </a:solidFill>
                  <a:latin typeface="Arial" panose="020B0604020202020204"/>
                </a:endParaRP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D95CF440-8A54-2907-897C-FE9306C072B4}"/>
                  </a:ext>
                </a:extLst>
              </p:cNvPr>
              <p:cNvSpPr/>
              <p:nvPr/>
            </p:nvSpPr>
            <p:spPr>
              <a:xfrm>
                <a:off x="2019044" y="1224585"/>
                <a:ext cx="270024" cy="28509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1600"/>
                <a:endParaRPr lang="en-LT" sz="1575">
                  <a:solidFill>
                    <a:srgbClr val="FFFFFF"/>
                  </a:solidFill>
                  <a:latin typeface="Arial" panose="020B0604020202020204"/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ACC2B9C-16CA-D8E0-F8F8-923E97B5D6B5}"/>
                </a:ext>
              </a:extLst>
            </p:cNvPr>
            <p:cNvGrpSpPr/>
            <p:nvPr/>
          </p:nvGrpSpPr>
          <p:grpSpPr>
            <a:xfrm>
              <a:off x="853105" y="805496"/>
              <a:ext cx="1023642" cy="1023637"/>
              <a:chOff x="853105" y="353079"/>
              <a:chExt cx="1023642" cy="1023637"/>
            </a:xfrm>
          </p:grpSpPr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F318EE23-41CA-FFC5-5083-E4258D0BD339}"/>
                  </a:ext>
                </a:extLst>
              </p:cNvPr>
              <p:cNvSpPr/>
              <p:nvPr/>
            </p:nvSpPr>
            <p:spPr>
              <a:xfrm>
                <a:off x="853105" y="353079"/>
                <a:ext cx="1023642" cy="1023637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1600"/>
                <a:endParaRPr lang="en-LT" sz="1575">
                  <a:solidFill>
                    <a:srgbClr val="FFFFFF"/>
                  </a:solidFill>
                  <a:latin typeface="Arial" panose="020B0604020202020204"/>
                </a:endParaRPr>
              </a:p>
            </p:txBody>
          </p:sp>
          <p:pic>
            <p:nvPicPr>
              <p:cNvPr id="10" name="Graphic 9">
                <a:extLst>
                  <a:ext uri="{FF2B5EF4-FFF2-40B4-BE49-F238E27FC236}">
                    <a16:creationId xmlns:a16="http://schemas.microsoft.com/office/drawing/2014/main" id="{6DB21AA8-AAFA-163C-FB91-8FE71EE0580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t="3061" b="3061"/>
              <a:stretch/>
            </p:blipFill>
            <p:spPr>
              <a:xfrm>
                <a:off x="1047319" y="556334"/>
                <a:ext cx="627537" cy="589115"/>
              </a:xfrm>
              <a:prstGeom prst="rect">
                <a:avLst/>
              </a:prstGeom>
            </p:spPr>
          </p:pic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E6C8D13-35C1-D8D2-A1F9-344FD345E7D4}"/>
                </a:ext>
              </a:extLst>
            </p:cNvPr>
            <p:cNvSpPr txBox="1"/>
            <p:nvPr/>
          </p:nvSpPr>
          <p:spPr>
            <a:xfrm>
              <a:off x="2335640" y="1660363"/>
              <a:ext cx="3874594" cy="5638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371600"/>
              <a:r>
                <a:rPr lang="en-LT" sz="1650">
                  <a:solidFill>
                    <a:srgbClr val="000000"/>
                  </a:solidFill>
                  <a:latin typeface="Arial" panose="020B0604020202020204"/>
                </a:rPr>
                <a:t>Hi, how can I help you?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EE744B8-CCA4-4151-41A6-225791FDD3E9}"/>
              </a:ext>
            </a:extLst>
          </p:cNvPr>
          <p:cNvSpPr txBox="1"/>
          <p:nvPr/>
        </p:nvSpPr>
        <p:spPr>
          <a:xfrm>
            <a:off x="5771923" y="7058787"/>
            <a:ext cx="67441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371600"/>
            <a:r>
              <a:rPr lang="en-GB">
                <a:solidFill>
                  <a:srgbClr val="FFFFFF">
                    <a:lumMod val="95000"/>
                  </a:srgbClr>
                </a:solidFill>
                <a:latin typeface="Arial" panose="020B0604020202020204"/>
              </a:rPr>
              <a:t>Mapping, fixing, and governing data is now</a:t>
            </a:r>
          </a:p>
          <a:p>
            <a:pPr algn="ctr" defTabSz="1371600"/>
            <a:r>
              <a:rPr lang="en-GB">
                <a:solidFill>
                  <a:srgbClr val="FFFFFF">
                    <a:lumMod val="95000"/>
                  </a:srgbClr>
                </a:solidFill>
                <a:latin typeface="Arial" panose="020B0604020202020204"/>
              </a:rPr>
              <a:t>as simple as asking — 24/7, in real time</a:t>
            </a:r>
            <a:endParaRPr lang="en-LT">
              <a:solidFill>
                <a:srgbClr val="FFFFFF">
                  <a:lumMod val="95000"/>
                </a:srgbClr>
              </a:solidFill>
              <a:latin typeface="Arial" panose="020B0604020202020204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4E8D3F57-A107-7FD8-431E-DA3554E28172}"/>
              </a:ext>
            </a:extLst>
          </p:cNvPr>
          <p:cNvSpPr/>
          <p:nvPr/>
        </p:nvSpPr>
        <p:spPr>
          <a:xfrm>
            <a:off x="1120224" y="4489017"/>
            <a:ext cx="1344684" cy="1308966"/>
          </a:xfrm>
          <a:prstGeom prst="roundRect">
            <a:avLst>
              <a:gd name="adj" fmla="val 5977"/>
            </a:avLst>
          </a:prstGeom>
          <a:solidFill>
            <a:schemeClr val="bg1"/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7D31485-B265-D4E9-A1F3-1D2216554F9D}"/>
              </a:ext>
            </a:extLst>
          </p:cNvPr>
          <p:cNvSpPr/>
          <p:nvPr/>
        </p:nvSpPr>
        <p:spPr>
          <a:xfrm>
            <a:off x="14568280" y="7223416"/>
            <a:ext cx="1653665" cy="1609739"/>
          </a:xfrm>
          <a:prstGeom prst="roundRect">
            <a:avLst>
              <a:gd name="adj" fmla="val 5977"/>
            </a:avLst>
          </a:prstGeom>
          <a:solidFill>
            <a:schemeClr val="bg1"/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CBBB2897-A589-3E27-0C71-BA77136E170C}"/>
              </a:ext>
            </a:extLst>
          </p:cNvPr>
          <p:cNvSpPr/>
          <p:nvPr/>
        </p:nvSpPr>
        <p:spPr>
          <a:xfrm>
            <a:off x="4814888" y="5500360"/>
            <a:ext cx="8629650" cy="1125935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497B8-6F06-07E6-3255-C860C937C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2097" y="2495954"/>
            <a:ext cx="9363807" cy="3004406"/>
          </a:xfrm>
        </p:spPr>
        <p:txBody>
          <a:bodyPr>
            <a:normAutofit/>
          </a:bodyPr>
          <a:lstStyle/>
          <a:p>
            <a:pPr algn="ctr"/>
            <a:r>
              <a:rPr lang="en-GB" sz="8100" b="1">
                <a:solidFill>
                  <a:schemeClr val="bg1"/>
                </a:solidFill>
              </a:rPr>
              <a:t>Agentic Data Management with</a:t>
            </a:r>
            <a:endParaRPr lang="en-LT" sz="8100" b="1">
              <a:solidFill>
                <a:schemeClr val="tx1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3959FDA-6C7A-A651-02F0-BA43BBC85B6A}"/>
              </a:ext>
            </a:extLst>
          </p:cNvPr>
          <p:cNvSpPr txBox="1">
            <a:spLocks/>
          </p:cNvSpPr>
          <p:nvPr/>
        </p:nvSpPr>
        <p:spPr>
          <a:xfrm>
            <a:off x="4462097" y="5656798"/>
            <a:ext cx="9363807" cy="969497"/>
          </a:xfrm>
          <a:prstGeom prst="rect">
            <a:avLst/>
          </a:prstGeom>
        </p:spPr>
        <p:txBody>
          <a:bodyPr vert="horz" lIns="137160" tIns="68580" rIns="137160" bIns="6858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1371600"/>
            <a:r>
              <a:rPr lang="en-GB" sz="8100" b="1">
                <a:solidFill>
                  <a:srgbClr val="000000">
                    <a:lumMod val="50000"/>
                  </a:srgbClr>
                </a:solidFill>
                <a:latin typeface="Arial" panose="020B0604020202020204"/>
              </a:rPr>
              <a:t>AI Agents and Copilot</a:t>
            </a:r>
            <a:endParaRPr lang="en-LT" sz="8100" b="1">
              <a:solidFill>
                <a:srgbClr val="000000">
                  <a:lumMod val="50000"/>
                </a:srgbClr>
              </a:solidFill>
              <a:latin typeface="Arial" panose="020B0604020202020204"/>
            </a:endParaRPr>
          </a:p>
        </p:txBody>
      </p:sp>
      <p:pic>
        <p:nvPicPr>
          <p:cNvPr id="17" name="Picture 16" descr="A black and white logo&#10;&#10;AI-generated content may be incorrect.">
            <a:extLst>
              <a:ext uri="{FF2B5EF4-FFF2-40B4-BE49-F238E27FC236}">
                <a16:creationId xmlns:a16="http://schemas.microsoft.com/office/drawing/2014/main" id="{6AAB064E-6438-B2C5-AE3E-FAD2D272F4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71149" y="4522083"/>
            <a:ext cx="1242834" cy="1242834"/>
          </a:xfrm>
          <a:prstGeom prst="rect">
            <a:avLst/>
          </a:prstGeom>
        </p:spPr>
      </p:pic>
      <p:pic>
        <p:nvPicPr>
          <p:cNvPr id="1026" name="Picture 2" descr="Azure Icons - Download the Azure OpenAI latest icon in SVG and PNG format.">
            <a:extLst>
              <a:ext uri="{FF2B5EF4-FFF2-40B4-BE49-F238E27FC236}">
                <a16:creationId xmlns:a16="http://schemas.microsoft.com/office/drawing/2014/main" id="{84540828-5FD7-B7C3-B5AC-22676B75B1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63174" y="7596347"/>
            <a:ext cx="863874" cy="863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6">
            <a:extLst>
              <a:ext uri="{FF2B5EF4-FFF2-40B4-BE49-F238E27FC236}">
                <a16:creationId xmlns:a16="http://schemas.microsoft.com/office/drawing/2014/main" id="{693D51C8-EBAB-9761-8DD4-E6B428FD06B6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1103116" y="9137860"/>
            <a:ext cx="1116623" cy="35625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23B2B6B-371F-59CC-80A5-12210F435A2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366487" y="3690963"/>
            <a:ext cx="1809396" cy="180939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197E8DF-A052-E581-0F65-A77301AE340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96823" y="6584768"/>
            <a:ext cx="1443516" cy="1443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299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F2EBE21-EAB2-8248-EEE3-46B52E6EE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2459" y="2493962"/>
            <a:ext cx="9545541" cy="7793039"/>
          </a:xfrm>
          <a:prstGeom prst="rect">
            <a:avLst/>
          </a:prstGeom>
        </p:spPr>
      </p:pic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3F481D3E-1247-A3CC-087E-8E6AB2ED0856}"/>
              </a:ext>
            </a:extLst>
          </p:cNvPr>
          <p:cNvSpPr/>
          <p:nvPr/>
        </p:nvSpPr>
        <p:spPr>
          <a:xfrm>
            <a:off x="1369106" y="4827806"/>
            <a:ext cx="4795379" cy="2095865"/>
          </a:xfrm>
          <a:prstGeom prst="roundRect">
            <a:avLst>
              <a:gd name="adj" fmla="val 416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A43CCBB6-3F32-7FA4-3672-C1686D205A47}"/>
              </a:ext>
            </a:extLst>
          </p:cNvPr>
          <p:cNvSpPr/>
          <p:nvPr/>
        </p:nvSpPr>
        <p:spPr>
          <a:xfrm>
            <a:off x="6307284" y="4827806"/>
            <a:ext cx="4267737" cy="2095865"/>
          </a:xfrm>
          <a:prstGeom prst="roundRect">
            <a:avLst>
              <a:gd name="adj" fmla="val 416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98D2CB42-B05D-AF14-AABB-4BD6E613B2F1}"/>
              </a:ext>
            </a:extLst>
          </p:cNvPr>
          <p:cNvSpPr/>
          <p:nvPr/>
        </p:nvSpPr>
        <p:spPr>
          <a:xfrm>
            <a:off x="1369106" y="7065771"/>
            <a:ext cx="4795379" cy="2008680"/>
          </a:xfrm>
          <a:prstGeom prst="roundRect">
            <a:avLst>
              <a:gd name="adj" fmla="val 4163"/>
            </a:avLst>
          </a:prstGeom>
          <a:gradFill flip="none" rotWithShape="1">
            <a:gsLst>
              <a:gs pos="0">
                <a:schemeClr val="accent3"/>
              </a:gs>
              <a:gs pos="48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EDD0615C-D67C-A5C0-2060-2314C1F0EF61}"/>
              </a:ext>
            </a:extLst>
          </p:cNvPr>
          <p:cNvSpPr/>
          <p:nvPr/>
        </p:nvSpPr>
        <p:spPr>
          <a:xfrm>
            <a:off x="6307284" y="7065771"/>
            <a:ext cx="4258593" cy="2008680"/>
          </a:xfrm>
          <a:prstGeom prst="roundRect">
            <a:avLst>
              <a:gd name="adj" fmla="val 416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567231-D312-D9D4-187F-EEE5ABDE1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371600"/>
            <a:fld id="{B7BD53AE-7240-4391-874D-1B91F412B7AB}" type="slidenum">
              <a:rPr lang="en-US">
                <a:solidFill>
                  <a:srgbClr val="000000">
                    <a:tint val="75000"/>
                  </a:srgbClr>
                </a:solidFill>
                <a:latin typeface="Arial" panose="020B0604020202020204"/>
              </a:rPr>
              <a:pPr defTabSz="1371600"/>
              <a:t>5</a:t>
            </a:fld>
            <a:endParaRPr lang="en-US">
              <a:solidFill>
                <a:srgbClr val="000000">
                  <a:tint val="75000"/>
                </a:srgbClr>
              </a:solidFill>
              <a:latin typeface="Arial" panose="020B0604020202020204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621499D-AEB5-7CF5-CE2D-9CA9FFCF31F6}"/>
              </a:ext>
            </a:extLst>
          </p:cNvPr>
          <p:cNvSpPr txBox="1"/>
          <p:nvPr/>
        </p:nvSpPr>
        <p:spPr>
          <a:xfrm>
            <a:off x="1623729" y="5804599"/>
            <a:ext cx="376955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en-US" sz="2100">
                <a:solidFill>
                  <a:srgbClr val="000000"/>
                </a:solidFill>
                <a:latin typeface="Arial" panose="020B0604020202020204"/>
              </a:rPr>
              <a:t>Identify duplicates and data quality issues</a:t>
            </a:r>
            <a:endParaRPr lang="en-LT" sz="2100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9FF626-99D0-9B51-70C1-880E818CAA64}"/>
              </a:ext>
            </a:extLst>
          </p:cNvPr>
          <p:cNvSpPr txBox="1"/>
          <p:nvPr/>
        </p:nvSpPr>
        <p:spPr>
          <a:xfrm>
            <a:off x="6542788" y="5804598"/>
            <a:ext cx="397275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en-GB" sz="2100">
                <a:solidFill>
                  <a:srgbClr val="000000"/>
                </a:solidFill>
                <a:latin typeface="Arial" panose="020B0604020202020204"/>
              </a:rPr>
              <a:t>Suggest and apply corrections at scale</a:t>
            </a:r>
            <a:endParaRPr lang="en-LT" sz="2100">
              <a:solidFill>
                <a:srgbClr val="000000">
                  <a:lumMod val="5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88E435-14A4-545D-D842-ECB75F28DFF0}"/>
              </a:ext>
            </a:extLst>
          </p:cNvPr>
          <p:cNvSpPr txBox="1"/>
          <p:nvPr/>
        </p:nvSpPr>
        <p:spPr>
          <a:xfrm>
            <a:off x="6559773" y="8020084"/>
            <a:ext cx="35448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en-GB" sz="2100">
                <a:solidFill>
                  <a:srgbClr val="000000"/>
                </a:solidFill>
                <a:latin typeface="Arial" panose="020B0604020202020204"/>
              </a:rPr>
              <a:t>Configure agents for business-specific needs</a:t>
            </a:r>
            <a:endParaRPr lang="en-LT" sz="2100">
              <a:solidFill>
                <a:srgbClr val="000000">
                  <a:lumMod val="5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4EEB64-9B26-A606-A24B-6C280E4285A4}"/>
              </a:ext>
            </a:extLst>
          </p:cNvPr>
          <p:cNvSpPr txBox="1"/>
          <p:nvPr/>
        </p:nvSpPr>
        <p:spPr>
          <a:xfrm>
            <a:off x="1623731" y="8020084"/>
            <a:ext cx="37695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en-GB" sz="2100">
                <a:solidFill>
                  <a:srgbClr val="000000"/>
                </a:solidFill>
                <a:latin typeface="Arial" panose="020B0604020202020204"/>
              </a:rPr>
              <a:t>Keep data quality stable over time</a:t>
            </a:r>
            <a:endParaRPr lang="en-LT" sz="2100">
              <a:solidFill>
                <a:srgbClr val="000000">
                  <a:lumMod val="5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20FC2FB-B1D5-3072-9B8C-EB186A8A8A9F}"/>
              </a:ext>
            </a:extLst>
          </p:cNvPr>
          <p:cNvSpPr txBox="1"/>
          <p:nvPr/>
        </p:nvSpPr>
        <p:spPr>
          <a:xfrm>
            <a:off x="1623730" y="5196154"/>
            <a:ext cx="29818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US" sz="2400" b="1">
                <a:solidFill>
                  <a:srgbClr val="000000"/>
                </a:solidFill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Error detection</a:t>
            </a:r>
            <a:endParaRPr lang="en-LT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0BCA175-0E85-2B94-F94B-23F89F2D4019}"/>
              </a:ext>
            </a:extLst>
          </p:cNvPr>
          <p:cNvSpPr txBox="1"/>
          <p:nvPr/>
        </p:nvSpPr>
        <p:spPr>
          <a:xfrm>
            <a:off x="6542788" y="5196154"/>
            <a:ext cx="36627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US" sz="2400" b="1">
                <a:solidFill>
                  <a:srgbClr val="000000"/>
                </a:solidFill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Automated fixes</a:t>
            </a:r>
            <a:endParaRPr lang="en-LT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0655747-8AB7-4B9B-DBC9-2E77DD67B750}"/>
              </a:ext>
            </a:extLst>
          </p:cNvPr>
          <p:cNvSpPr txBox="1"/>
          <p:nvPr/>
        </p:nvSpPr>
        <p:spPr>
          <a:xfrm>
            <a:off x="6559773" y="7405397"/>
            <a:ext cx="39557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US" sz="2400" b="1"/>
              <a:t>Customizability</a:t>
            </a:r>
            <a:endParaRPr lang="en-LT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50B7BD9-E0CE-C454-3D63-0554AF8089DD}"/>
              </a:ext>
            </a:extLst>
          </p:cNvPr>
          <p:cNvSpPr txBox="1"/>
          <p:nvPr/>
        </p:nvSpPr>
        <p:spPr>
          <a:xfrm>
            <a:off x="1623729" y="7405397"/>
            <a:ext cx="405960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US" sz="2400" b="1">
                <a:solidFill>
                  <a:srgbClr val="000000"/>
                </a:solidFill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Continuous monitoring</a:t>
            </a:r>
            <a:endParaRPr lang="en-LT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EC1E46-48B1-0B99-C3C1-6A1CCE32159E}"/>
              </a:ext>
            </a:extLst>
          </p:cNvPr>
          <p:cNvSpPr txBox="1"/>
          <p:nvPr/>
        </p:nvSpPr>
        <p:spPr>
          <a:xfrm>
            <a:off x="1436378" y="2724186"/>
            <a:ext cx="770762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GB" sz="2400" err="1">
                <a:solidFill>
                  <a:srgbClr val="000000"/>
                </a:solidFill>
                <a:latin typeface="Arial" panose="020B0604020202020204"/>
              </a:rPr>
              <a:t>CluedIn</a:t>
            </a:r>
            <a:r>
              <a:rPr lang="en-GB" sz="2400">
                <a:solidFill>
                  <a:srgbClr val="000000"/>
                </a:solidFill>
                <a:latin typeface="Arial" panose="020B0604020202020204"/>
              </a:rPr>
              <a:t> AI Agents automate deduplicating, tagging, fixing, and enriching – all on your terms, with full control and auditability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59A8E2-DB94-C119-126B-D4DA719EFA8A}"/>
              </a:ext>
            </a:extLst>
          </p:cNvPr>
          <p:cNvSpPr txBox="1"/>
          <p:nvPr/>
        </p:nvSpPr>
        <p:spPr>
          <a:xfrm>
            <a:off x="1436378" y="1194720"/>
            <a:ext cx="7251968" cy="877163"/>
          </a:xfrm>
          <a:prstGeom prst="rect">
            <a:avLst/>
          </a:prstGeom>
          <a:noFill/>
        </p:spPr>
        <p:txBody>
          <a:bodyPr wrap="square" lIns="137160" tIns="68580" rIns="137160" bIns="68580" anchor="t">
            <a:spAutoFit/>
          </a:bodyPr>
          <a:lstStyle/>
          <a:p>
            <a:pPr defTabSz="1371600">
              <a:spcBef>
                <a:spcPts val="1500"/>
              </a:spcBef>
            </a:pPr>
            <a:r>
              <a:rPr lang="en-GB" sz="4800" b="1">
                <a:solidFill>
                  <a:srgbClr val="000000"/>
                </a:solidFill>
                <a:latin typeface="Arial" panose="020B0604020202020204"/>
              </a:rPr>
              <a:t>Autonomy with control</a:t>
            </a:r>
          </a:p>
        </p:txBody>
      </p:sp>
      <p:pic>
        <p:nvPicPr>
          <p:cNvPr id="2" name="Picture 16">
            <a:extLst>
              <a:ext uri="{FF2B5EF4-FFF2-40B4-BE49-F238E27FC236}">
                <a16:creationId xmlns:a16="http://schemas.microsoft.com/office/drawing/2014/main" id="{253BB9B7-C056-6A9E-23DC-40F2BE18F51D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403606" y="9515405"/>
            <a:ext cx="1116623" cy="35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055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A9BAA9-DA68-53BF-F418-10674D20FD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5DCC2A38-951F-166F-0A35-7394457F2168}"/>
              </a:ext>
            </a:extLst>
          </p:cNvPr>
          <p:cNvSpPr/>
          <p:nvPr/>
        </p:nvSpPr>
        <p:spPr>
          <a:xfrm>
            <a:off x="1653207" y="7101256"/>
            <a:ext cx="1421202" cy="1383452"/>
          </a:xfrm>
          <a:prstGeom prst="roundRect">
            <a:avLst>
              <a:gd name="adj" fmla="val 5977"/>
            </a:avLst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10749A-2D3F-230A-EF1E-BC2201431817}"/>
              </a:ext>
            </a:extLst>
          </p:cNvPr>
          <p:cNvSpPr txBox="1"/>
          <p:nvPr/>
        </p:nvSpPr>
        <p:spPr>
          <a:xfrm>
            <a:off x="5198326" y="6155751"/>
            <a:ext cx="78913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371600"/>
            <a:r>
              <a:rPr lang="en-GB" sz="2400" err="1">
                <a:solidFill>
                  <a:srgbClr val="FFFFFF">
                    <a:lumMod val="95000"/>
                  </a:srgbClr>
                </a:solidFill>
                <a:latin typeface="Arial" panose="020B0604020202020204"/>
              </a:rPr>
              <a:t>CluedIn</a:t>
            </a:r>
            <a:r>
              <a:rPr lang="en-GB" sz="2400">
                <a:solidFill>
                  <a:srgbClr val="FFFFFF">
                    <a:lumMod val="95000"/>
                  </a:srgbClr>
                </a:solidFill>
                <a:latin typeface="Arial" panose="020B0604020202020204"/>
              </a:rPr>
              <a:t> AI Agents support all major LLMs – including OpenAI. Use your preferred model. We deliver the outcomes</a:t>
            </a:r>
            <a:endParaRPr lang="en-LT" sz="2400">
              <a:solidFill>
                <a:srgbClr val="FFFFFF">
                  <a:lumMod val="95000"/>
                </a:srgbClr>
              </a:solidFill>
              <a:latin typeface="Arial" panose="020B0604020202020204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B2E63D4-AC30-C8BB-77C2-ADFE5DFBF4B8}"/>
              </a:ext>
            </a:extLst>
          </p:cNvPr>
          <p:cNvSpPr/>
          <p:nvPr/>
        </p:nvSpPr>
        <p:spPr>
          <a:xfrm>
            <a:off x="2372483" y="3288581"/>
            <a:ext cx="1344684" cy="1308966"/>
          </a:xfrm>
          <a:prstGeom prst="roundRect">
            <a:avLst>
              <a:gd name="adj" fmla="val 5977"/>
            </a:avLst>
          </a:prstGeom>
          <a:solidFill>
            <a:schemeClr val="bg1"/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pic>
        <p:nvPicPr>
          <p:cNvPr id="25" name="Picture 16">
            <a:extLst>
              <a:ext uri="{FF2B5EF4-FFF2-40B4-BE49-F238E27FC236}">
                <a16:creationId xmlns:a16="http://schemas.microsoft.com/office/drawing/2014/main" id="{AC964D99-F121-4CC0-B9DB-2082B864AA5F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20225" y="9137860"/>
            <a:ext cx="1116623" cy="356255"/>
          </a:xfrm>
          <a:prstGeom prst="rect">
            <a:avLst/>
          </a:prstGeom>
        </p:spPr>
      </p:pic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27131E22-D0E4-D249-F32F-DCC159C40AFC}"/>
              </a:ext>
            </a:extLst>
          </p:cNvPr>
          <p:cNvSpPr/>
          <p:nvPr/>
        </p:nvSpPr>
        <p:spPr>
          <a:xfrm>
            <a:off x="6250077" y="4672049"/>
            <a:ext cx="5700735" cy="1125935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FF65EA-FE9A-0616-3612-E458F84E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2097" y="3151346"/>
            <a:ext cx="9363807" cy="3004406"/>
          </a:xfrm>
        </p:spPr>
        <p:txBody>
          <a:bodyPr>
            <a:normAutofit/>
          </a:bodyPr>
          <a:lstStyle/>
          <a:p>
            <a:pPr algn="ctr"/>
            <a:r>
              <a:rPr lang="en-GB" sz="8100" b="1">
                <a:solidFill>
                  <a:schemeClr val="accent1"/>
                </a:solidFill>
              </a:rPr>
              <a:t>Built to flex with </a:t>
            </a:r>
            <a:r>
              <a:rPr lang="en-GB" sz="8100" b="1">
                <a:solidFill>
                  <a:schemeClr val="tx1"/>
                </a:solidFill>
              </a:rPr>
              <a:t>your stack</a:t>
            </a:r>
            <a:endParaRPr lang="en-LT" sz="8100" b="1">
              <a:solidFill>
                <a:schemeClr val="tx1"/>
              </a:solidFill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75E4E3D-A54C-E232-6CB0-59BB0EB06C15}"/>
              </a:ext>
            </a:extLst>
          </p:cNvPr>
          <p:cNvSpPr/>
          <p:nvPr/>
        </p:nvSpPr>
        <p:spPr>
          <a:xfrm>
            <a:off x="14873271" y="5717804"/>
            <a:ext cx="1421202" cy="1383452"/>
          </a:xfrm>
          <a:prstGeom prst="roundRect">
            <a:avLst>
              <a:gd name="adj" fmla="val 5977"/>
            </a:avLst>
          </a:prstGeom>
          <a:solidFill>
            <a:schemeClr val="bg1"/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33D2511-7659-BB2A-05BA-FD8EA5287F3B}"/>
              </a:ext>
            </a:extLst>
          </p:cNvPr>
          <p:cNvSpPr/>
          <p:nvPr/>
        </p:nvSpPr>
        <p:spPr>
          <a:xfrm>
            <a:off x="10901089" y="1081733"/>
            <a:ext cx="1387962" cy="1351094"/>
          </a:xfrm>
          <a:prstGeom prst="roundRect">
            <a:avLst>
              <a:gd name="adj" fmla="val 5977"/>
            </a:avLst>
          </a:prstGeom>
          <a:solidFill>
            <a:schemeClr val="bg1"/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DD9A345-12E6-0CED-2E77-A1E74F3A44DC}"/>
              </a:ext>
            </a:extLst>
          </p:cNvPr>
          <p:cNvSpPr/>
          <p:nvPr/>
        </p:nvSpPr>
        <p:spPr>
          <a:xfrm>
            <a:off x="2947578" y="7724953"/>
            <a:ext cx="1421202" cy="1383452"/>
          </a:xfrm>
          <a:prstGeom prst="roundRect">
            <a:avLst>
              <a:gd name="adj" fmla="val 5977"/>
            </a:avLst>
          </a:prstGeom>
          <a:solidFill>
            <a:schemeClr val="bg1"/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pic>
        <p:nvPicPr>
          <p:cNvPr id="27" name="Picture 26" descr="A black and white logo&#10;&#10;AI-generated content may be incorrect.">
            <a:extLst>
              <a:ext uri="{FF2B5EF4-FFF2-40B4-BE49-F238E27FC236}">
                <a16:creationId xmlns:a16="http://schemas.microsoft.com/office/drawing/2014/main" id="{451D1E5B-1557-A9F1-5EF3-74FD797BD5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971537" y="1130108"/>
            <a:ext cx="1254230" cy="1254230"/>
          </a:xfrm>
          <a:prstGeom prst="rect">
            <a:avLst/>
          </a:prstGeom>
        </p:spPr>
      </p:pic>
      <p:pic>
        <p:nvPicPr>
          <p:cNvPr id="28" name="Picture 2" descr="LLaMA Meta logo in PNG SVG Vector format - Free Download">
            <a:extLst>
              <a:ext uri="{FF2B5EF4-FFF2-40B4-BE49-F238E27FC236}">
                <a16:creationId xmlns:a16="http://schemas.microsoft.com/office/drawing/2014/main" id="{776CB611-DAB7-F676-FBE5-3C2071A9DA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60611" y="6202657"/>
            <a:ext cx="1062695" cy="432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EFD0B49C-B0F4-7A82-8B07-E62788E250FB}"/>
              </a:ext>
            </a:extLst>
          </p:cNvPr>
          <p:cNvSpPr txBox="1"/>
          <p:nvPr/>
        </p:nvSpPr>
        <p:spPr>
          <a:xfrm>
            <a:off x="3044825" y="8105583"/>
            <a:ext cx="112562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371600"/>
            <a:r>
              <a:rPr lang="en-LT" sz="3000" b="1">
                <a:solidFill>
                  <a:srgbClr val="000000"/>
                </a:solidFill>
                <a:latin typeface="Arial" panose="020B0604020202020204"/>
              </a:rPr>
              <a:t>Phi-4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0C723CA5-1214-1F68-4FEB-E29491A4483A}"/>
              </a:ext>
            </a:extLst>
          </p:cNvPr>
          <p:cNvSpPr/>
          <p:nvPr/>
        </p:nvSpPr>
        <p:spPr>
          <a:xfrm>
            <a:off x="5773103" y="2432827"/>
            <a:ext cx="1932794" cy="1881455"/>
          </a:xfrm>
          <a:prstGeom prst="roundRect">
            <a:avLst>
              <a:gd name="adj" fmla="val 5977"/>
            </a:avLst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3029DF03-F142-DD18-AA59-CB48992FD31A}"/>
              </a:ext>
            </a:extLst>
          </p:cNvPr>
          <p:cNvSpPr/>
          <p:nvPr/>
        </p:nvSpPr>
        <p:spPr>
          <a:xfrm>
            <a:off x="17030700" y="4375001"/>
            <a:ext cx="1421202" cy="1383452"/>
          </a:xfrm>
          <a:prstGeom prst="roundRect">
            <a:avLst>
              <a:gd name="adj" fmla="val 5977"/>
            </a:avLst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5E85F268-F219-A490-5804-4DCC324C9F27}"/>
              </a:ext>
            </a:extLst>
          </p:cNvPr>
          <p:cNvSpPr/>
          <p:nvPr/>
        </p:nvSpPr>
        <p:spPr>
          <a:xfrm>
            <a:off x="11950812" y="8110663"/>
            <a:ext cx="1421202" cy="1383452"/>
          </a:xfrm>
          <a:prstGeom prst="roundRect">
            <a:avLst>
              <a:gd name="adj" fmla="val 5977"/>
            </a:avLst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CF91058-4119-79A4-CB56-A1DD90C8A2B9}"/>
              </a:ext>
            </a:extLst>
          </p:cNvPr>
          <p:cNvSpPr/>
          <p:nvPr/>
        </p:nvSpPr>
        <p:spPr>
          <a:xfrm>
            <a:off x="-358833" y="-87112"/>
            <a:ext cx="1932794" cy="1881455"/>
          </a:xfrm>
          <a:prstGeom prst="roundRect">
            <a:avLst>
              <a:gd name="adj" fmla="val 5977"/>
            </a:avLst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99851" dist="124711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pic>
        <p:nvPicPr>
          <p:cNvPr id="5" name="Picture 2" descr="Azure Icons - Download the Azure OpenAI latest icon in SVG and PNG format.">
            <a:extLst>
              <a:ext uri="{FF2B5EF4-FFF2-40B4-BE49-F238E27FC236}">
                <a16:creationId xmlns:a16="http://schemas.microsoft.com/office/drawing/2014/main" id="{1464DBD9-B36A-F0FD-3B73-1368D61319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2888" y="3511127"/>
            <a:ext cx="863874" cy="863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9876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D55E6-4856-9C8D-318E-632AA41BA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843579"/>
            <a:ext cx="15773400" cy="1525182"/>
          </a:xfrm>
        </p:spPr>
        <p:txBody>
          <a:bodyPr>
            <a:normAutofit/>
          </a:bodyPr>
          <a:lstStyle/>
          <a:p>
            <a:r>
              <a:rPr lang="en-GB" sz="4800" b="1"/>
              <a:t>AI agent skills</a:t>
            </a:r>
            <a:endParaRPr lang="en-LT" sz="4800" b="1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5CFAA4E-A972-6841-679D-AE8D188E9C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1371600"/>
            <a:fld id="{B7BD53AE-7240-4391-874D-1B91F412B7AB}" type="slidenum">
              <a:rPr lang="en-US">
                <a:solidFill>
                  <a:srgbClr val="000000">
                    <a:tint val="75000"/>
                  </a:srgbClr>
                </a:solidFill>
                <a:latin typeface="Arial" panose="020B0604020202020204"/>
              </a:rPr>
              <a:pPr defTabSz="1371600"/>
              <a:t>7</a:t>
            </a:fld>
            <a:endParaRPr lang="en-US">
              <a:solidFill>
                <a:srgbClr val="000000">
                  <a:tint val="75000"/>
                </a:srgbClr>
              </a:solidFill>
              <a:latin typeface="Arial" panose="020B0604020202020204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E8A74E3-4BCD-57BE-4526-76ADD6AA7551}"/>
              </a:ext>
            </a:extLst>
          </p:cNvPr>
          <p:cNvSpPr/>
          <p:nvPr/>
        </p:nvSpPr>
        <p:spPr>
          <a:xfrm>
            <a:off x="1291440" y="4781987"/>
            <a:ext cx="5004867" cy="2025435"/>
          </a:xfrm>
          <a:prstGeom prst="roundRect">
            <a:avLst>
              <a:gd name="adj" fmla="val 597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CDCE"/>
              </a:solidFill>
              <a:latin typeface="Arial" panose="020B0604020202020204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DAC0F9D-79EE-18AB-2151-B67C1F043D8C}"/>
              </a:ext>
            </a:extLst>
          </p:cNvPr>
          <p:cNvSpPr/>
          <p:nvPr/>
        </p:nvSpPr>
        <p:spPr>
          <a:xfrm>
            <a:off x="11879528" y="4781987"/>
            <a:ext cx="5004867" cy="2025435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7497E42-2C36-2795-44BD-45A332264253}"/>
              </a:ext>
            </a:extLst>
          </p:cNvPr>
          <p:cNvSpPr/>
          <p:nvPr/>
        </p:nvSpPr>
        <p:spPr>
          <a:xfrm>
            <a:off x="6517171" y="4781987"/>
            <a:ext cx="5141429" cy="2025435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1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66D9D6-675B-61DF-AD27-EA5708CD0931}"/>
              </a:ext>
            </a:extLst>
          </p:cNvPr>
          <p:cNvSpPr txBox="1"/>
          <p:nvPr/>
        </p:nvSpPr>
        <p:spPr>
          <a:xfrm>
            <a:off x="2838069" y="5339516"/>
            <a:ext cx="2990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en-GB">
                <a:solidFill>
                  <a:srgbClr val="000000"/>
                </a:solidFill>
                <a:latin typeface="Arial" panose="020B0604020202020204"/>
              </a:rPr>
              <a:t>Look for duplicate records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D7F927-7DA7-8B31-4092-F19C90CC7ECD}"/>
              </a:ext>
            </a:extLst>
          </p:cNvPr>
          <p:cNvSpPr txBox="1"/>
          <p:nvPr/>
        </p:nvSpPr>
        <p:spPr>
          <a:xfrm>
            <a:off x="8265741" y="5339516"/>
            <a:ext cx="33241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en-GB">
                <a:solidFill>
                  <a:srgbClr val="000000"/>
                </a:solidFill>
                <a:latin typeface="Arial" panose="020B0604020202020204"/>
              </a:rPr>
              <a:t>Fix data quality issues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CAF509-7C7E-C9A2-9B46-705F34158EF7}"/>
              </a:ext>
            </a:extLst>
          </p:cNvPr>
          <p:cNvSpPr txBox="1"/>
          <p:nvPr/>
        </p:nvSpPr>
        <p:spPr>
          <a:xfrm>
            <a:off x="13365299" y="5339516"/>
            <a:ext cx="33038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en-GB">
                <a:solidFill>
                  <a:srgbClr val="000000"/>
                </a:solidFill>
                <a:latin typeface="Arial" panose="020B0604020202020204"/>
              </a:rPr>
              <a:t>Suggest data quality rules</a:t>
            </a:r>
          </a:p>
        </p:txBody>
      </p:sp>
      <p:pic>
        <p:nvPicPr>
          <p:cNvPr id="16" name="Graphic 15" descr="Badge New with solid fill">
            <a:extLst>
              <a:ext uri="{FF2B5EF4-FFF2-40B4-BE49-F238E27FC236}">
                <a16:creationId xmlns:a16="http://schemas.microsoft.com/office/drawing/2014/main" id="{D6AE128B-E03C-759C-1233-8F2D28D231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179165" y="5314819"/>
            <a:ext cx="969975" cy="9699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245EDE9-F4B8-CF30-31A0-BD30EE73E66F}"/>
              </a:ext>
            </a:extLst>
          </p:cNvPr>
          <p:cNvSpPr txBox="1"/>
          <p:nvPr/>
        </p:nvSpPr>
        <p:spPr>
          <a:xfrm>
            <a:off x="1257300" y="2091762"/>
            <a:ext cx="9141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GB">
                <a:solidFill>
                  <a:srgbClr val="000000"/>
                </a:solidFill>
                <a:latin typeface="Arial" panose="020B0604020202020204"/>
              </a:rPr>
              <a:t>AI agents can perform a variety of tasks</a:t>
            </a:r>
            <a:br>
              <a:rPr lang="en-GB">
                <a:solidFill>
                  <a:srgbClr val="000000"/>
                </a:solidFill>
                <a:latin typeface="Arial" panose="020B0604020202020204"/>
              </a:rPr>
            </a:br>
            <a:r>
              <a:rPr lang="en-GB">
                <a:solidFill>
                  <a:srgbClr val="000000"/>
                </a:solidFill>
                <a:latin typeface="Arial" panose="020B0604020202020204"/>
              </a:rPr>
              <a:t>(also called </a:t>
            </a:r>
            <a:r>
              <a:rPr lang="en-GB" i="1">
                <a:solidFill>
                  <a:srgbClr val="000000"/>
                </a:solidFill>
                <a:latin typeface="Arial" panose="020B0604020202020204"/>
              </a:rPr>
              <a:t>skills</a:t>
            </a:r>
            <a:r>
              <a:rPr lang="en-GB">
                <a:solidFill>
                  <a:srgbClr val="000000"/>
                </a:solidFill>
                <a:latin typeface="Arial" panose="020B0604020202020204"/>
              </a:rPr>
              <a:t>)</a:t>
            </a:r>
            <a:endParaRPr lang="en-LT">
              <a:solidFill>
                <a:srgbClr val="000000"/>
              </a:solidFill>
              <a:latin typeface="Arial" panose="020B0604020202020204"/>
            </a:endParaRPr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C52A16BF-F3FE-5EA6-EBC1-E6231A21C72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  <p:pic>
        <p:nvPicPr>
          <p:cNvPr id="4" name="Picture 31">
            <a:extLst>
              <a:ext uri="{FF2B5EF4-FFF2-40B4-BE49-F238E27FC236}">
                <a16:creationId xmlns:a16="http://schemas.microsoft.com/office/drawing/2014/main" id="{57ED497B-0756-3976-D514-7FC644869C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473663" y="5148296"/>
            <a:ext cx="1303020" cy="1303021"/>
          </a:xfrm>
          <a:prstGeom prst="rect">
            <a:avLst/>
          </a:prstGeom>
        </p:spPr>
      </p:pic>
      <p:pic>
        <p:nvPicPr>
          <p:cNvPr id="20" name="Picture 33">
            <a:extLst>
              <a:ext uri="{FF2B5EF4-FFF2-40B4-BE49-F238E27FC236}">
                <a16:creationId xmlns:a16="http://schemas.microsoft.com/office/drawing/2014/main" id="{55629E0D-EA0B-AAA5-5B62-84558FD4817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0571036" y="6513834"/>
            <a:ext cx="1303020" cy="130302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7D9C3571-CBA9-D3A8-F24A-A847C910B79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6897024" y="5148296"/>
            <a:ext cx="1303020" cy="130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054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50CB51-C9DA-C7B5-5A34-CC77CFEE4C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6D304-0C09-5D2B-239B-E48660038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843579"/>
            <a:ext cx="15773400" cy="1525182"/>
          </a:xfrm>
        </p:spPr>
        <p:txBody>
          <a:bodyPr>
            <a:normAutofit/>
          </a:bodyPr>
          <a:lstStyle/>
          <a:p>
            <a:r>
              <a:rPr lang="en-GB" sz="4800" b="1"/>
              <a:t>AI agent skills</a:t>
            </a:r>
            <a:endParaRPr lang="en-LT" sz="4800" b="1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FBAECC-3658-CF0D-D2BC-DC7ECE46AF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1371600"/>
            <a:fld id="{B7BD53AE-7240-4391-874D-1B91F412B7AB}" type="slidenum">
              <a:rPr lang="en-US">
                <a:solidFill>
                  <a:srgbClr val="000000">
                    <a:tint val="75000"/>
                  </a:srgbClr>
                </a:solidFill>
                <a:latin typeface="Arial" panose="020B0604020202020204"/>
              </a:rPr>
              <a:pPr defTabSz="1371600"/>
              <a:t>8</a:t>
            </a:fld>
            <a:endParaRPr lang="en-US">
              <a:solidFill>
                <a:srgbClr val="000000">
                  <a:tint val="75000"/>
                </a:srgbClr>
              </a:solidFill>
              <a:latin typeface="Arial" panose="020B0604020202020204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E775290-D395-24D6-1849-DCF9D971AE85}"/>
              </a:ext>
            </a:extLst>
          </p:cNvPr>
          <p:cNvSpPr/>
          <p:nvPr/>
        </p:nvSpPr>
        <p:spPr>
          <a:xfrm>
            <a:off x="1291440" y="4781987"/>
            <a:ext cx="5004867" cy="2025435"/>
          </a:xfrm>
          <a:prstGeom prst="roundRect">
            <a:avLst>
              <a:gd name="adj" fmla="val 597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CDCE"/>
              </a:solidFill>
              <a:latin typeface="Arial" panose="020B0604020202020204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87D3B58-2C0E-0446-126E-85327F5A5BE6}"/>
              </a:ext>
            </a:extLst>
          </p:cNvPr>
          <p:cNvSpPr/>
          <p:nvPr/>
        </p:nvSpPr>
        <p:spPr>
          <a:xfrm>
            <a:off x="11879528" y="4781987"/>
            <a:ext cx="5004867" cy="2025435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61FE4FA-2FB0-976A-C248-02D6E41D1A13}"/>
              </a:ext>
            </a:extLst>
          </p:cNvPr>
          <p:cNvSpPr/>
          <p:nvPr/>
        </p:nvSpPr>
        <p:spPr>
          <a:xfrm>
            <a:off x="6517171" y="4781987"/>
            <a:ext cx="5141429" cy="2025435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1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E48638-616D-F276-3934-B6AF6338CE54}"/>
              </a:ext>
            </a:extLst>
          </p:cNvPr>
          <p:cNvSpPr txBox="1"/>
          <p:nvPr/>
        </p:nvSpPr>
        <p:spPr>
          <a:xfrm>
            <a:off x="2838069" y="5339516"/>
            <a:ext cx="2990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en-GB">
                <a:solidFill>
                  <a:srgbClr val="000000"/>
                </a:solidFill>
                <a:latin typeface="Arial" panose="020B0604020202020204"/>
              </a:rPr>
              <a:t>Look for duplicate records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42B153-98ED-6A23-89CB-4F1045058E61}"/>
              </a:ext>
            </a:extLst>
          </p:cNvPr>
          <p:cNvSpPr txBox="1"/>
          <p:nvPr/>
        </p:nvSpPr>
        <p:spPr>
          <a:xfrm>
            <a:off x="8265741" y="5339516"/>
            <a:ext cx="33241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en-GB">
                <a:solidFill>
                  <a:srgbClr val="000000"/>
                </a:solidFill>
                <a:latin typeface="Arial" panose="020B0604020202020204"/>
              </a:rPr>
              <a:t>Fix data quality issues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C9B326-CFF9-475C-B908-C958FFDE1A5C}"/>
              </a:ext>
            </a:extLst>
          </p:cNvPr>
          <p:cNvSpPr txBox="1"/>
          <p:nvPr/>
        </p:nvSpPr>
        <p:spPr>
          <a:xfrm>
            <a:off x="13365299" y="5339516"/>
            <a:ext cx="33038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en-GB">
                <a:solidFill>
                  <a:srgbClr val="000000"/>
                </a:solidFill>
                <a:latin typeface="Arial" panose="020B0604020202020204"/>
              </a:rPr>
              <a:t>Suggest data quality rules</a:t>
            </a:r>
          </a:p>
        </p:txBody>
      </p:sp>
      <p:pic>
        <p:nvPicPr>
          <p:cNvPr id="16" name="Graphic 15" descr="Badge New with solid fill">
            <a:extLst>
              <a:ext uri="{FF2B5EF4-FFF2-40B4-BE49-F238E27FC236}">
                <a16:creationId xmlns:a16="http://schemas.microsoft.com/office/drawing/2014/main" id="{89B5E73B-D6B0-1F2A-FBD3-39F72585E0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179165" y="5314819"/>
            <a:ext cx="969975" cy="9699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93B5C26-AECA-31B7-128D-59832360D772}"/>
              </a:ext>
            </a:extLst>
          </p:cNvPr>
          <p:cNvSpPr txBox="1"/>
          <p:nvPr/>
        </p:nvSpPr>
        <p:spPr>
          <a:xfrm>
            <a:off x="1257300" y="2091762"/>
            <a:ext cx="9141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GB">
                <a:solidFill>
                  <a:srgbClr val="000000"/>
                </a:solidFill>
              </a:rPr>
              <a:t>AI agents can perform a variety of tasks</a:t>
            </a:r>
            <a:br>
              <a:rPr lang="en-GB">
                <a:solidFill>
                  <a:srgbClr val="000000"/>
                </a:solidFill>
              </a:rPr>
            </a:br>
            <a:r>
              <a:rPr lang="en-GB">
                <a:solidFill>
                  <a:srgbClr val="000000"/>
                </a:solidFill>
              </a:rPr>
              <a:t>(also called </a:t>
            </a:r>
            <a:r>
              <a:rPr lang="en-GB" i="1">
                <a:solidFill>
                  <a:srgbClr val="000000"/>
                </a:solidFill>
              </a:rPr>
              <a:t>skills</a:t>
            </a:r>
            <a:r>
              <a:rPr lang="en-GB">
                <a:solidFill>
                  <a:srgbClr val="000000"/>
                </a:solidFill>
              </a:rPr>
              <a:t>)</a:t>
            </a:r>
            <a:endParaRPr lang="en-LT">
              <a:solidFill>
                <a:srgbClr val="000000"/>
              </a:solidFill>
            </a:endParaRPr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BBB79799-748C-41FE-2EA2-342044172D8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  <p:pic>
        <p:nvPicPr>
          <p:cNvPr id="4" name="Picture 31">
            <a:extLst>
              <a:ext uri="{FF2B5EF4-FFF2-40B4-BE49-F238E27FC236}">
                <a16:creationId xmlns:a16="http://schemas.microsoft.com/office/drawing/2014/main" id="{47CE7FAE-EA1B-769A-8316-0485AFCD4A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473663" y="5148296"/>
            <a:ext cx="1303020" cy="1303021"/>
          </a:xfrm>
          <a:prstGeom prst="rect">
            <a:avLst/>
          </a:prstGeom>
        </p:spPr>
      </p:pic>
      <p:pic>
        <p:nvPicPr>
          <p:cNvPr id="20" name="Picture 33">
            <a:extLst>
              <a:ext uri="{FF2B5EF4-FFF2-40B4-BE49-F238E27FC236}">
                <a16:creationId xmlns:a16="http://schemas.microsoft.com/office/drawing/2014/main" id="{BB83DF44-D67C-EE76-C2B0-625C58F5180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0571036" y="6513834"/>
            <a:ext cx="1303020" cy="130302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2A4FF16-B89A-1B79-1755-2A96775881E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6897024" y="5148296"/>
            <a:ext cx="1303020" cy="1303020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DBE09276-1EC8-7FDB-10C4-AD9D11EED04E}"/>
              </a:ext>
            </a:extLst>
          </p:cNvPr>
          <p:cNvSpPr txBox="1"/>
          <p:nvPr/>
        </p:nvSpPr>
        <p:spPr>
          <a:xfrm>
            <a:off x="1257299" y="7904903"/>
            <a:ext cx="7072869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GB"/>
              <a:t>Scan a data source for potential duplicate records and group them into a deduplication project for further review</a:t>
            </a:r>
            <a:endParaRPr lang="en-LT" sz="2400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19C686AE-28AC-B3A8-D50F-4F2F018CDE46}"/>
              </a:ext>
            </a:extLst>
          </p:cNvPr>
          <p:cNvSpPr/>
          <p:nvPr/>
        </p:nvSpPr>
        <p:spPr>
          <a:xfrm rot="16200000">
            <a:off x="4552114" y="3870531"/>
            <a:ext cx="483244" cy="7072869"/>
          </a:xfrm>
          <a:prstGeom prst="rightBrace">
            <a:avLst>
              <a:gd name="adj1" fmla="val 75349"/>
              <a:gd name="adj2" fmla="val 38303"/>
            </a:avLst>
          </a:prstGeom>
          <a:ln w="285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0685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2E2CAD-0142-AE98-5386-3BF76CA88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EC0A9-8D65-240A-2B4F-8A78C6490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843579"/>
            <a:ext cx="15773400" cy="1525182"/>
          </a:xfrm>
        </p:spPr>
        <p:txBody>
          <a:bodyPr>
            <a:normAutofit/>
          </a:bodyPr>
          <a:lstStyle/>
          <a:p>
            <a:r>
              <a:rPr lang="en-GB" sz="4800" b="1"/>
              <a:t>AI agent skills</a:t>
            </a:r>
            <a:endParaRPr lang="en-LT" sz="4800" b="1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9B1AAF-2CD4-1A83-E405-54A83E2CE66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1371600"/>
            <a:fld id="{B7BD53AE-7240-4391-874D-1B91F412B7AB}" type="slidenum">
              <a:rPr lang="en-US">
                <a:solidFill>
                  <a:srgbClr val="000000">
                    <a:tint val="75000"/>
                  </a:srgbClr>
                </a:solidFill>
                <a:latin typeface="Arial" panose="020B0604020202020204"/>
              </a:rPr>
              <a:pPr defTabSz="1371600"/>
              <a:t>9</a:t>
            </a:fld>
            <a:endParaRPr lang="en-US">
              <a:solidFill>
                <a:srgbClr val="000000">
                  <a:tint val="75000"/>
                </a:srgbClr>
              </a:solidFill>
              <a:latin typeface="Arial" panose="020B0604020202020204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2E19793-5D60-8D51-12E5-420C349A8A74}"/>
              </a:ext>
            </a:extLst>
          </p:cNvPr>
          <p:cNvSpPr/>
          <p:nvPr/>
        </p:nvSpPr>
        <p:spPr>
          <a:xfrm>
            <a:off x="1291440" y="4781987"/>
            <a:ext cx="5004867" cy="2025435"/>
          </a:xfrm>
          <a:prstGeom prst="roundRect">
            <a:avLst>
              <a:gd name="adj" fmla="val 597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CDCE"/>
              </a:solidFill>
              <a:latin typeface="Arial" panose="020B0604020202020204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24F40DF-055B-7659-A00C-4BC923650695}"/>
              </a:ext>
            </a:extLst>
          </p:cNvPr>
          <p:cNvSpPr/>
          <p:nvPr/>
        </p:nvSpPr>
        <p:spPr>
          <a:xfrm>
            <a:off x="11879528" y="4781987"/>
            <a:ext cx="5004867" cy="2025435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3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DD59FF3-D3A4-B033-8BF7-8F85BA6A752F}"/>
              </a:ext>
            </a:extLst>
          </p:cNvPr>
          <p:cNvSpPr/>
          <p:nvPr/>
        </p:nvSpPr>
        <p:spPr>
          <a:xfrm>
            <a:off x="6517171" y="4781987"/>
            <a:ext cx="5141429" cy="2025435"/>
          </a:xfrm>
          <a:prstGeom prst="roundRect">
            <a:avLst>
              <a:gd name="adj" fmla="val 5977"/>
            </a:avLst>
          </a:prstGeom>
          <a:gradFill flip="none" rotWithShape="1">
            <a:gsLst>
              <a:gs pos="0">
                <a:schemeClr val="accent1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C82582-B96E-5367-2A4B-01983BD6AA89}"/>
              </a:ext>
            </a:extLst>
          </p:cNvPr>
          <p:cNvSpPr txBox="1"/>
          <p:nvPr/>
        </p:nvSpPr>
        <p:spPr>
          <a:xfrm>
            <a:off x="2838069" y="5339516"/>
            <a:ext cx="2990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en-GB">
                <a:solidFill>
                  <a:srgbClr val="000000"/>
                </a:solidFill>
                <a:latin typeface="Arial" panose="020B0604020202020204"/>
              </a:rPr>
              <a:t>Look for duplicate records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C04905-C45E-A1E2-6BDA-280065CF861F}"/>
              </a:ext>
            </a:extLst>
          </p:cNvPr>
          <p:cNvSpPr txBox="1"/>
          <p:nvPr/>
        </p:nvSpPr>
        <p:spPr>
          <a:xfrm>
            <a:off x="8265741" y="5339516"/>
            <a:ext cx="33241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en-GB">
                <a:solidFill>
                  <a:srgbClr val="000000"/>
                </a:solidFill>
                <a:latin typeface="Arial" panose="020B0604020202020204"/>
              </a:rPr>
              <a:t>Fix data quality issues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27AAD0-4818-6532-8BD2-E6B0D811C19E}"/>
              </a:ext>
            </a:extLst>
          </p:cNvPr>
          <p:cNvSpPr txBox="1"/>
          <p:nvPr/>
        </p:nvSpPr>
        <p:spPr>
          <a:xfrm>
            <a:off x="13365299" y="5339516"/>
            <a:ext cx="33038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en-GB">
                <a:solidFill>
                  <a:srgbClr val="000000"/>
                </a:solidFill>
                <a:latin typeface="Arial" panose="020B0604020202020204"/>
              </a:rPr>
              <a:t>Suggest data quality rules</a:t>
            </a:r>
          </a:p>
        </p:txBody>
      </p:sp>
      <p:pic>
        <p:nvPicPr>
          <p:cNvPr id="16" name="Graphic 15" descr="Badge New with solid fill">
            <a:extLst>
              <a:ext uri="{FF2B5EF4-FFF2-40B4-BE49-F238E27FC236}">
                <a16:creationId xmlns:a16="http://schemas.microsoft.com/office/drawing/2014/main" id="{46082F33-B64D-473C-5EC5-E2938F8B69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179165" y="5314819"/>
            <a:ext cx="969975" cy="9699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5791B47-15EC-82FA-C1D2-4D2CC9328BBF}"/>
              </a:ext>
            </a:extLst>
          </p:cNvPr>
          <p:cNvSpPr txBox="1"/>
          <p:nvPr/>
        </p:nvSpPr>
        <p:spPr>
          <a:xfrm>
            <a:off x="1257300" y="2091762"/>
            <a:ext cx="9141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GB">
                <a:solidFill>
                  <a:srgbClr val="000000"/>
                </a:solidFill>
              </a:rPr>
              <a:t>AI agents can perform a variety of tasks</a:t>
            </a:r>
            <a:br>
              <a:rPr lang="en-GB">
                <a:solidFill>
                  <a:srgbClr val="000000"/>
                </a:solidFill>
              </a:rPr>
            </a:br>
            <a:r>
              <a:rPr lang="en-GB">
                <a:solidFill>
                  <a:srgbClr val="000000"/>
                </a:solidFill>
              </a:rPr>
              <a:t>(also called </a:t>
            </a:r>
            <a:r>
              <a:rPr lang="en-GB" i="1">
                <a:solidFill>
                  <a:srgbClr val="000000"/>
                </a:solidFill>
              </a:rPr>
              <a:t>skills</a:t>
            </a:r>
            <a:r>
              <a:rPr lang="en-GB">
                <a:solidFill>
                  <a:srgbClr val="000000"/>
                </a:solidFill>
              </a:rPr>
              <a:t>)</a:t>
            </a:r>
            <a:endParaRPr lang="en-LT">
              <a:solidFill>
                <a:srgbClr val="000000"/>
              </a:solidFill>
            </a:endParaRPr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4C0D0B19-B03E-C2DE-F45E-6B3EA004684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  <p:pic>
        <p:nvPicPr>
          <p:cNvPr id="4" name="Picture 31">
            <a:extLst>
              <a:ext uri="{FF2B5EF4-FFF2-40B4-BE49-F238E27FC236}">
                <a16:creationId xmlns:a16="http://schemas.microsoft.com/office/drawing/2014/main" id="{90DA137D-ED8E-6766-AA3C-40CA2F54D1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473663" y="5148296"/>
            <a:ext cx="1303020" cy="1303021"/>
          </a:xfrm>
          <a:prstGeom prst="rect">
            <a:avLst/>
          </a:prstGeom>
        </p:spPr>
      </p:pic>
      <p:pic>
        <p:nvPicPr>
          <p:cNvPr id="20" name="Picture 33">
            <a:extLst>
              <a:ext uri="{FF2B5EF4-FFF2-40B4-BE49-F238E27FC236}">
                <a16:creationId xmlns:a16="http://schemas.microsoft.com/office/drawing/2014/main" id="{489F8D80-1DCE-3015-05FE-E63BBF014F0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0571036" y="6513834"/>
            <a:ext cx="1303020" cy="130302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E69A1A7-B850-FAA8-1036-7D96DECB0CB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6897024" y="5148296"/>
            <a:ext cx="1303020" cy="1303020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E2F5B5C5-2227-961C-BF6F-C4CD90BFB051}"/>
              </a:ext>
            </a:extLst>
          </p:cNvPr>
          <p:cNvSpPr txBox="1"/>
          <p:nvPr/>
        </p:nvSpPr>
        <p:spPr>
          <a:xfrm>
            <a:off x="6228778" y="7904903"/>
            <a:ext cx="5830443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US"/>
              <a:t>A</a:t>
            </a:r>
            <a:r>
              <a:rPr lang="en-US" noProof="0" err="1"/>
              <a:t>nalyze</a:t>
            </a:r>
            <a:r>
              <a:rPr lang="en-GB"/>
              <a:t> a data source and provide suggestions on how to improve data accuracy and consistency</a:t>
            </a:r>
            <a:endParaRPr lang="en-LT" sz="2400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21D9C5E1-FCA1-75D2-FDFC-510A71B77F6E}"/>
              </a:ext>
            </a:extLst>
          </p:cNvPr>
          <p:cNvSpPr/>
          <p:nvPr/>
        </p:nvSpPr>
        <p:spPr>
          <a:xfrm rot="16200000">
            <a:off x="8843563" y="4618092"/>
            <a:ext cx="483244" cy="5577748"/>
          </a:xfrm>
          <a:prstGeom prst="rightBrace">
            <a:avLst>
              <a:gd name="adj1" fmla="val 75349"/>
              <a:gd name="adj2" fmla="val 50000"/>
            </a:avLst>
          </a:prstGeom>
          <a:ln w="285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93245"/>
      </p:ext>
    </p:extLst>
  </p:cSld>
  <p:clrMapOvr>
    <a:masterClrMapping/>
  </p:clrMapOvr>
</p:sld>
</file>

<file path=ppt/theme/theme1.xml><?xml version="1.0" encoding="utf-8"?>
<a:theme xmlns:a="http://schemas.openxmlformats.org/drawingml/2006/main" name="CluedIn-Training-Template">
  <a:themeElements>
    <a:clrScheme name="CluedIn-2025">
      <a:dk1>
        <a:srgbClr val="000000"/>
      </a:dk1>
      <a:lt1>
        <a:srgbClr val="FFFFFF"/>
      </a:lt1>
      <a:dk2>
        <a:srgbClr val="102B4F"/>
      </a:dk2>
      <a:lt2>
        <a:srgbClr val="D4E8FB"/>
      </a:lt2>
      <a:accent1>
        <a:srgbClr val="13F097"/>
      </a:accent1>
      <a:accent2>
        <a:srgbClr val="59A6F2"/>
      </a:accent2>
      <a:accent3>
        <a:srgbClr val="ACB3F1"/>
      </a:accent3>
      <a:accent4>
        <a:srgbClr val="FFE545"/>
      </a:accent4>
      <a:accent5>
        <a:srgbClr val="FFCDCE"/>
      </a:accent5>
      <a:accent6>
        <a:srgbClr val="EBECEC"/>
      </a:accent6>
      <a:hlink>
        <a:srgbClr val="55A3F2"/>
      </a:hlink>
      <a:folHlink>
        <a:srgbClr val="3260B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uedIn-Training-Template" id="{4AB2BF91-4B3B-42C1-80D3-522EA1E16EF3}" vid="{39B73A42-8235-443F-B85A-81DD6BCA1874}"/>
    </a:ext>
  </a:extLst>
</a:theme>
</file>

<file path=ppt/theme/theme2.xml><?xml version="1.0" encoding="utf-8"?>
<a:theme xmlns:a="http://schemas.openxmlformats.org/drawingml/2006/main" name="CluedIn-theme-2025">
  <a:themeElements>
    <a:clrScheme name="CluedIn-2025">
      <a:dk1>
        <a:srgbClr val="000000"/>
      </a:dk1>
      <a:lt1>
        <a:srgbClr val="FFFFFF"/>
      </a:lt1>
      <a:dk2>
        <a:srgbClr val="102B4F"/>
      </a:dk2>
      <a:lt2>
        <a:srgbClr val="D4E8FB"/>
      </a:lt2>
      <a:accent1>
        <a:srgbClr val="13F097"/>
      </a:accent1>
      <a:accent2>
        <a:srgbClr val="59A6F2"/>
      </a:accent2>
      <a:accent3>
        <a:srgbClr val="ACB3F1"/>
      </a:accent3>
      <a:accent4>
        <a:srgbClr val="FFE545"/>
      </a:accent4>
      <a:accent5>
        <a:srgbClr val="FFCDCE"/>
      </a:accent5>
      <a:accent6>
        <a:srgbClr val="EBECEC"/>
      </a:accent6>
      <a:hlink>
        <a:srgbClr val="55A3F2"/>
      </a:hlink>
      <a:folHlink>
        <a:srgbClr val="3260B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uedIn-theme-2025" id="{267905ED-446D-714C-B32E-B3F20864594D}" vid="{40375CDF-7EDD-0E4C-B0DD-C2926B597CDF}"/>
    </a:ext>
  </a:extLst>
</a:theme>
</file>

<file path=ppt/theme/theme3.xml><?xml version="1.0" encoding="utf-8"?>
<a:theme xmlns:a="http://schemas.openxmlformats.org/drawingml/2006/main" name="1_CluedIn-Training-Template">
  <a:themeElements>
    <a:clrScheme name="CluedIn-2025">
      <a:dk1>
        <a:srgbClr val="000000"/>
      </a:dk1>
      <a:lt1>
        <a:srgbClr val="FFFFFF"/>
      </a:lt1>
      <a:dk2>
        <a:srgbClr val="102B4F"/>
      </a:dk2>
      <a:lt2>
        <a:srgbClr val="D4E8FB"/>
      </a:lt2>
      <a:accent1>
        <a:srgbClr val="13F097"/>
      </a:accent1>
      <a:accent2>
        <a:srgbClr val="59A6F2"/>
      </a:accent2>
      <a:accent3>
        <a:srgbClr val="ACB3F1"/>
      </a:accent3>
      <a:accent4>
        <a:srgbClr val="FFE545"/>
      </a:accent4>
      <a:accent5>
        <a:srgbClr val="FFCDCE"/>
      </a:accent5>
      <a:accent6>
        <a:srgbClr val="EBECEC"/>
      </a:accent6>
      <a:hlink>
        <a:srgbClr val="55A3F2"/>
      </a:hlink>
      <a:folHlink>
        <a:srgbClr val="3260B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uedIn-Training-Template" id="{4AB2BF91-4B3B-42C1-80D3-522EA1E16EF3}" vid="{39B73A42-8235-443F-B85A-81DD6BCA1874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42C11FCD8DC8749ABDD709345942B36" ma:contentTypeVersion="19" ma:contentTypeDescription="Create a new document." ma:contentTypeScope="" ma:versionID="a8b376356d2ec6f0d6848a058e923152">
  <xsd:schema xmlns:xsd="http://www.w3.org/2001/XMLSchema" xmlns:xs="http://www.w3.org/2001/XMLSchema" xmlns:p="http://schemas.microsoft.com/office/2006/metadata/properties" xmlns:ns2="a34941db-1617-495b-b0ef-3e2b3c180289" xmlns:ns3="2132f155-a075-45b1-b535-0b465d57d705" targetNamespace="http://schemas.microsoft.com/office/2006/metadata/properties" ma:root="true" ma:fieldsID="8eeee10a6c44effd0d01505e031cad7a" ns2:_="" ns3:_="">
    <xsd:import namespace="a34941db-1617-495b-b0ef-3e2b3c180289"/>
    <xsd:import namespace="2132f155-a075-45b1-b535-0b465d57d70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4941db-1617-495b-b0ef-3e2b3c18028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1d5670bf-ee23-407e-abc1-4d47340abb6e}" ma:internalName="TaxCatchAll" ma:showField="CatchAllData" ma:web="a34941db-1617-495b-b0ef-3e2b3c18028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32f155-a075-45b1-b535-0b465d57d70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faa89a57-4440-4432-b699-411a4b5ec37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132f155-a075-45b1-b535-0b465d57d705">
      <Terms xmlns="http://schemas.microsoft.com/office/infopath/2007/PartnerControls"/>
    </lcf76f155ced4ddcb4097134ff3c332f>
    <TaxCatchAll xmlns="a34941db-1617-495b-b0ef-3e2b3c180289" xsi:nil="true"/>
    <SharedWithUsers xmlns="a34941db-1617-495b-b0ef-3e2b3c180289">
      <UserInfo>
        <DisplayName>Natasha Scott</DisplayName>
        <AccountId>372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1A68B81-13F1-4DD9-A768-3A0E36A46B39}">
  <ds:schemaRefs>
    <ds:schemaRef ds:uri="2132f155-a075-45b1-b535-0b465d57d705"/>
    <ds:schemaRef ds:uri="a34941db-1617-495b-b0ef-3e2b3c18028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B832D56-4360-43C7-9FF2-B742F501B18F}">
  <ds:schemaRefs>
    <ds:schemaRef ds:uri="2132f155-a075-45b1-b535-0b465d57d705"/>
    <ds:schemaRef ds:uri="a34941db-1617-495b-b0ef-3e2b3c18028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DFB0A7F-F790-42B0-825E-72D150DC58D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CluedIn-Training-Template</Template>
  <Application>Microsoft Office PowerPoint</Application>
  <PresentationFormat>Custom</PresentationFormat>
  <Slides>18</Slides>
  <Notes>9</Notes>
  <HiddenSlides>0</HiddenSlide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CluedIn-Training-Template</vt:lpstr>
      <vt:lpstr>CluedIn-theme-2025</vt:lpstr>
      <vt:lpstr>1_CluedIn-Training-Template</vt:lpstr>
      <vt:lpstr>PowerPoint Presentation</vt:lpstr>
      <vt:lpstr>PowerPoint Presentation</vt:lpstr>
      <vt:lpstr>AI agents in CluedIn</vt:lpstr>
      <vt:lpstr>Agentic Data Management with</vt:lpstr>
      <vt:lpstr>PowerPoint Presentation</vt:lpstr>
      <vt:lpstr>Built to flex with your stack</vt:lpstr>
      <vt:lpstr>AI agent skills</vt:lpstr>
      <vt:lpstr>AI agent skills</vt:lpstr>
      <vt:lpstr>AI agent skills</vt:lpstr>
      <vt:lpstr>AI agent skills</vt:lpstr>
      <vt:lpstr>AI agent skills</vt:lpstr>
      <vt:lpstr>Built-in AI agents</vt:lpstr>
      <vt:lpstr>Your data, your agents</vt:lpstr>
      <vt:lpstr>Working with AI agents</vt:lpstr>
      <vt:lpstr>Working with AI agents</vt:lpstr>
      <vt:lpstr>Working with AI agents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Simona Girončikienė</dc:creator>
  <cp:revision>1</cp:revision>
  <dcterms:created xsi:type="dcterms:W3CDTF">2022-06-22T13:00:19Z</dcterms:created>
  <dcterms:modified xsi:type="dcterms:W3CDTF">2025-10-06T09:54:01Z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0x010100042C11FCD8DC8749ABDD709345942B36</vt:lpwstr>
  </property>
  <property fmtid="{D5CDD505-2E9C-101B-9397-08002B2CF9AE}" pid="3" name="MediaServiceImageTags">
    <vt:lpwstr/>
  </property>
</Properties>
</file>

<file path=docProps/thumbnail.jpeg>
</file>